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3" r:id="rId3"/>
    <p:sldId id="274" r:id="rId4"/>
    <p:sldId id="264" r:id="rId5"/>
    <p:sldId id="272" r:id="rId6"/>
    <p:sldId id="266" r:id="rId7"/>
    <p:sldId id="257" r:id="rId8"/>
    <p:sldId id="281" r:id="rId9"/>
    <p:sldId id="265" r:id="rId10"/>
    <p:sldId id="276" r:id="rId11"/>
    <p:sldId id="277" r:id="rId12"/>
    <p:sldId id="271" r:id="rId13"/>
    <p:sldId id="258" r:id="rId14"/>
    <p:sldId id="273" r:id="rId15"/>
    <p:sldId id="260" r:id="rId16"/>
    <p:sldId id="26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4CAEEB-26A5-428E-CC55-5EC34BE213BE}" name="Gastgebruiker" initials="Ga" userId="S::urn:spo:anon#13a67fa5044db32cf847d2fb8b60d355760ae1f0ecebc9dd6471b16521cca605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jon Dries" initials="MD" lastIdx="0" clrIdx="0">
    <p:extLst>
      <p:ext uri="{19B8F6BF-5375-455C-9EA6-DF929625EA0E}">
        <p15:presenceInfo xmlns:p15="http://schemas.microsoft.com/office/powerpoint/2012/main" userId="Marjon Drie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AA87"/>
    <a:srgbClr val="8820BB"/>
    <a:srgbClr val="59B9F0"/>
    <a:srgbClr val="057563"/>
    <a:srgbClr val="00AA77"/>
    <a:srgbClr val="00A969"/>
    <a:srgbClr val="FF19B8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14D7C8-7125-2E50-12CE-50465AF74746}" v="709" dt="2022-07-27T09:01:26.656"/>
    <p1510:client id="{179107FE-4089-6C97-DFFE-12A9AF824736}" v="5" dt="2022-07-28T20:05:51.565"/>
    <p1510:client id="{18D6AA62-F0A1-C632-D1E4-D55404844923}" v="216" dt="2022-08-30T12:39:00.400"/>
    <p1510:client id="{2E682704-3CD4-2E0B-72A3-CF823FA8C622}" v="134" dt="2022-09-06T13:06:53.317"/>
    <p1510:client id="{370C3A0E-EEAB-89DC-E216-0683C671A845}" v="1039" dt="2022-08-30T10:33:09.328"/>
    <p1510:client id="{5F6EB35F-7039-5F74-DACB-F50378011D96}" v="15" dt="2023-01-25T14:58:21.044"/>
    <p1510:client id="{6F54EE52-2B1F-ECCA-B1B9-4E013CB74D67}" v="3" dt="2023-01-18T10:59:26.509"/>
    <p1510:client id="{7A1BED36-317D-55C9-C73A-911E0AA453BC}" v="4" dt="2023-01-18T12:16:36.633"/>
    <p1510:client id="{7F7F3C43-B93B-EC09-E3E4-8FF9DAC18D50}" v="53" dt="2023-01-17T20:15:58.769"/>
    <p1510:client id="{96F70452-3EA3-3E18-84DF-7697AD50FA3F}" v="2" dt="2023-02-06T12:39:34.848"/>
    <p1510:client id="{9B37DB6A-46FF-A75B-3425-AEFFB1656EBC}" v="995" dt="2022-09-06T13:24:27.861"/>
    <p1510:client id="{ADD42ECF-93CD-5252-1AC1-E62423F59A8E}" v="66" dt="2022-07-27T13:45:51.829"/>
    <p1510:client id="{B47C9C49-DCE2-2C1D-4F11-6270A774ECF4}" v="46" dt="2023-01-25T14:53:22.381"/>
    <p1510:client id="{B7E4458C-732D-6383-6790-34668FBE226B}" v="22" dt="2022-09-02T07:17:19.048"/>
    <p1510:client id="{F58D4238-51CC-71B3-7589-4CAB9CF937CD}" v="413" dt="2023-01-18T08:48:57.236"/>
    <p1510:client id="{FF81A05E-049E-0223-F6DB-7965839E5645}" v="759" dt="2022-07-27T09:52:44.4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jon Dries" userId="S::marjondries@stvitusschool.nl::0a4ece03-7b18-48a3-a5ad-404bc7571d36" providerId="AD" clId="Web-{370C3A0E-EEAB-89DC-E216-0683C671A845}"/>
    <pc:docChg chg="modSld">
      <pc:chgData name="Marjon Dries" userId="S::marjondries@stvitusschool.nl::0a4ece03-7b18-48a3-a5ad-404bc7571d36" providerId="AD" clId="Web-{370C3A0E-EEAB-89DC-E216-0683C671A845}" dt="2022-08-30T10:33:09.328" v="1040" actId="20577"/>
      <pc:docMkLst>
        <pc:docMk/>
      </pc:docMkLst>
      <pc:sldChg chg="modSp">
        <pc:chgData name="Marjon Dries" userId="S::marjondries@stvitusschool.nl::0a4ece03-7b18-48a3-a5ad-404bc7571d36" providerId="AD" clId="Web-{370C3A0E-EEAB-89DC-E216-0683C671A845}" dt="2022-08-30T10:18:03.278" v="720" actId="20577"/>
        <pc:sldMkLst>
          <pc:docMk/>
          <pc:sldMk cId="2460454411" sldId="258"/>
        </pc:sldMkLst>
        <pc:spChg chg="mod">
          <ac:chgData name="Marjon Dries" userId="S::marjondries@stvitusschool.nl::0a4ece03-7b18-48a3-a5ad-404bc7571d36" providerId="AD" clId="Web-{370C3A0E-EEAB-89DC-E216-0683C671A845}" dt="2022-08-30T10:18:03.278" v="720" actId="20577"/>
          <ac:spMkLst>
            <pc:docMk/>
            <pc:sldMk cId="2460454411" sldId="258"/>
            <ac:spMk id="3" creationId="{832C30BD-FFD1-4A1A-B679-CCBF71DBD43A}"/>
          </ac:spMkLst>
        </pc:spChg>
      </pc:sldChg>
      <pc:sldChg chg="modSp">
        <pc:chgData name="Marjon Dries" userId="S::marjondries@stvitusschool.nl::0a4ece03-7b18-48a3-a5ad-404bc7571d36" providerId="AD" clId="Web-{370C3A0E-EEAB-89DC-E216-0683C671A845}" dt="2022-08-30T10:27:18.033" v="916" actId="20577"/>
        <pc:sldMkLst>
          <pc:docMk/>
          <pc:sldMk cId="1321190203" sldId="260"/>
        </pc:sldMkLst>
        <pc:spChg chg="mod">
          <ac:chgData name="Marjon Dries" userId="S::marjondries@stvitusschool.nl::0a4ece03-7b18-48a3-a5ad-404bc7571d36" providerId="AD" clId="Web-{370C3A0E-EEAB-89DC-E216-0683C671A845}" dt="2022-08-30T10:27:18.033" v="916" actId="20577"/>
          <ac:spMkLst>
            <pc:docMk/>
            <pc:sldMk cId="1321190203" sldId="260"/>
            <ac:spMk id="3" creationId="{1C217908-290E-4AED-A6A3-3970CA4BDA4A}"/>
          </ac:spMkLst>
        </pc:spChg>
      </pc:sldChg>
      <pc:sldChg chg="modSp">
        <pc:chgData name="Marjon Dries" userId="S::marjondries@stvitusschool.nl::0a4ece03-7b18-48a3-a5ad-404bc7571d36" providerId="AD" clId="Web-{370C3A0E-EEAB-89DC-E216-0683C671A845}" dt="2022-08-30T10:33:09.328" v="1040" actId="20577"/>
        <pc:sldMkLst>
          <pc:docMk/>
          <pc:sldMk cId="1837907" sldId="262"/>
        </pc:sldMkLst>
        <pc:spChg chg="mod">
          <ac:chgData name="Marjon Dries" userId="S::marjondries@stvitusschool.nl::0a4ece03-7b18-48a3-a5ad-404bc7571d36" providerId="AD" clId="Web-{370C3A0E-EEAB-89DC-E216-0683C671A845}" dt="2022-08-30T10:33:09.328" v="1040" actId="20577"/>
          <ac:spMkLst>
            <pc:docMk/>
            <pc:sldMk cId="1837907" sldId="262"/>
            <ac:spMk id="3" creationId="{D7E628B1-FC96-4B00-B6CC-5884A8BB022F}"/>
          </ac:spMkLst>
        </pc:spChg>
      </pc:sldChg>
      <pc:sldChg chg="modSp">
        <pc:chgData name="Marjon Dries" userId="S::marjondries@stvitusschool.nl::0a4ece03-7b18-48a3-a5ad-404bc7571d36" providerId="AD" clId="Web-{370C3A0E-EEAB-89DC-E216-0683C671A845}" dt="2022-08-30T09:49:24.417" v="44" actId="20577"/>
        <pc:sldMkLst>
          <pc:docMk/>
          <pc:sldMk cId="1521114655" sldId="264"/>
        </pc:sldMkLst>
        <pc:spChg chg="mod">
          <ac:chgData name="Marjon Dries" userId="S::marjondries@stvitusschool.nl::0a4ece03-7b18-48a3-a5ad-404bc7571d36" providerId="AD" clId="Web-{370C3A0E-EEAB-89DC-E216-0683C671A845}" dt="2022-08-30T09:49:24.417" v="44" actId="20577"/>
          <ac:spMkLst>
            <pc:docMk/>
            <pc:sldMk cId="1521114655" sldId="264"/>
            <ac:spMk id="4" creationId="{F7C287CE-6C43-461F-A024-344415853079}"/>
          </ac:spMkLst>
        </pc:spChg>
      </pc:sldChg>
      <pc:sldChg chg="modSp">
        <pc:chgData name="Marjon Dries" userId="S::marjondries@stvitusschool.nl::0a4ece03-7b18-48a3-a5ad-404bc7571d36" providerId="AD" clId="Web-{370C3A0E-EEAB-89DC-E216-0683C671A845}" dt="2022-08-30T09:58:15.203" v="163" actId="20577"/>
        <pc:sldMkLst>
          <pc:docMk/>
          <pc:sldMk cId="1898510411" sldId="265"/>
        </pc:sldMkLst>
        <pc:spChg chg="mod">
          <ac:chgData name="Marjon Dries" userId="S::marjondries@stvitusschool.nl::0a4ece03-7b18-48a3-a5ad-404bc7571d36" providerId="AD" clId="Web-{370C3A0E-EEAB-89DC-E216-0683C671A845}" dt="2022-08-30T09:52:02.345" v="62" actId="20577"/>
          <ac:spMkLst>
            <pc:docMk/>
            <pc:sldMk cId="1898510411" sldId="265"/>
            <ac:spMk id="2" creationId="{00000000-0000-0000-0000-000000000000}"/>
          </ac:spMkLst>
        </pc:spChg>
        <pc:spChg chg="mod">
          <ac:chgData name="Marjon Dries" userId="S::marjondries@stvitusschool.nl::0a4ece03-7b18-48a3-a5ad-404bc7571d36" providerId="AD" clId="Web-{370C3A0E-EEAB-89DC-E216-0683C671A845}" dt="2022-08-30T09:58:15.203" v="163" actId="20577"/>
          <ac:spMkLst>
            <pc:docMk/>
            <pc:sldMk cId="1898510411" sldId="265"/>
            <ac:spMk id="3" creationId="{00000000-0000-0000-0000-000000000000}"/>
          </ac:spMkLst>
        </pc:spChg>
      </pc:sldChg>
      <pc:sldChg chg="modSp">
        <pc:chgData name="Marjon Dries" userId="S::marjondries@stvitusschool.nl::0a4ece03-7b18-48a3-a5ad-404bc7571d36" providerId="AD" clId="Web-{370C3A0E-EEAB-89DC-E216-0683C671A845}" dt="2022-08-30T09:50:18.982" v="57" actId="20577"/>
        <pc:sldMkLst>
          <pc:docMk/>
          <pc:sldMk cId="1702963765" sldId="266"/>
        </pc:sldMkLst>
        <pc:spChg chg="mod">
          <ac:chgData name="Marjon Dries" userId="S::marjondries@stvitusschool.nl::0a4ece03-7b18-48a3-a5ad-404bc7571d36" providerId="AD" clId="Web-{370C3A0E-EEAB-89DC-E216-0683C671A845}" dt="2022-08-30T09:50:18.982" v="57" actId="20577"/>
          <ac:spMkLst>
            <pc:docMk/>
            <pc:sldMk cId="1702963765" sldId="266"/>
            <ac:spMk id="3" creationId="{00000000-0000-0000-0000-000000000000}"/>
          </ac:spMkLst>
        </pc:spChg>
      </pc:sldChg>
      <pc:sldChg chg="modSp">
        <pc:chgData name="Marjon Dries" userId="S::marjondries@stvitusschool.nl::0a4ece03-7b18-48a3-a5ad-404bc7571d36" providerId="AD" clId="Web-{370C3A0E-EEAB-89DC-E216-0683C671A845}" dt="2022-08-30T09:59:53.660" v="172" actId="20577"/>
        <pc:sldMkLst>
          <pc:docMk/>
          <pc:sldMk cId="40270369" sldId="276"/>
        </pc:sldMkLst>
        <pc:spChg chg="mod">
          <ac:chgData name="Marjon Dries" userId="S::marjondries@stvitusschool.nl::0a4ece03-7b18-48a3-a5ad-404bc7571d36" providerId="AD" clId="Web-{370C3A0E-EEAB-89DC-E216-0683C671A845}" dt="2022-08-30T09:59:53.660" v="172" actId="20577"/>
          <ac:spMkLst>
            <pc:docMk/>
            <pc:sldMk cId="40270369" sldId="276"/>
            <ac:spMk id="3" creationId="{00000000-0000-0000-0000-000000000000}"/>
          </ac:spMkLst>
        </pc:spChg>
      </pc:sldChg>
      <pc:sldChg chg="modSp">
        <pc:chgData name="Marjon Dries" userId="S::marjondries@stvitusschool.nl::0a4ece03-7b18-48a3-a5ad-404bc7571d36" providerId="AD" clId="Web-{370C3A0E-EEAB-89DC-E216-0683C671A845}" dt="2022-08-30T10:01:03.818" v="180" actId="20577"/>
        <pc:sldMkLst>
          <pc:docMk/>
          <pc:sldMk cId="937326571" sldId="277"/>
        </pc:sldMkLst>
        <pc:spChg chg="mod">
          <ac:chgData name="Marjon Dries" userId="S::marjondries@stvitusschool.nl::0a4ece03-7b18-48a3-a5ad-404bc7571d36" providerId="AD" clId="Web-{370C3A0E-EEAB-89DC-E216-0683C671A845}" dt="2022-08-30T10:00:42.474" v="176" actId="20577"/>
          <ac:spMkLst>
            <pc:docMk/>
            <pc:sldMk cId="937326571" sldId="277"/>
            <ac:spMk id="2" creationId="{00000000-0000-0000-0000-000000000000}"/>
          </ac:spMkLst>
        </pc:spChg>
        <pc:spChg chg="mod">
          <ac:chgData name="Marjon Dries" userId="S::marjondries@stvitusschool.nl::0a4ece03-7b18-48a3-a5ad-404bc7571d36" providerId="AD" clId="Web-{370C3A0E-EEAB-89DC-E216-0683C671A845}" dt="2022-08-30T10:01:03.818" v="180" actId="20577"/>
          <ac:spMkLst>
            <pc:docMk/>
            <pc:sldMk cId="937326571" sldId="277"/>
            <ac:spMk id="3" creationId="{00000000-0000-0000-0000-000000000000}"/>
          </ac:spMkLst>
        </pc:spChg>
      </pc:sldChg>
      <pc:sldChg chg="modSp">
        <pc:chgData name="Marjon Dries" userId="S::marjondries@stvitusschool.nl::0a4ece03-7b18-48a3-a5ad-404bc7571d36" providerId="AD" clId="Web-{370C3A0E-EEAB-89DC-E216-0683C671A845}" dt="2022-08-30T09:48:32.884" v="36" actId="20577"/>
        <pc:sldMkLst>
          <pc:docMk/>
          <pc:sldMk cId="3306915272" sldId="280"/>
        </pc:sldMkLst>
        <pc:spChg chg="mod">
          <ac:chgData name="Marjon Dries" userId="S::marjondries@stvitusschool.nl::0a4ece03-7b18-48a3-a5ad-404bc7571d36" providerId="AD" clId="Web-{370C3A0E-EEAB-89DC-E216-0683C671A845}" dt="2022-08-30T09:48:32.884" v="36" actId="20577"/>
          <ac:spMkLst>
            <pc:docMk/>
            <pc:sldMk cId="3306915272" sldId="280"/>
            <ac:spMk id="2" creationId="{BAA54A97-2D73-429C-8BAD-9B530CE3CD10}"/>
          </ac:spMkLst>
        </pc:spChg>
      </pc:sldChg>
    </pc:docChg>
  </pc:docChgLst>
  <pc:docChgLst>
    <pc:chgData name="Gastgebruiker" userId="S::urn:spo:anon#13a67fa5044db32cf847d2fb8b60d355760ae1f0ecebc9dd6471b16521cca605::" providerId="AD" clId="Web-{18D6AA62-F0A1-C632-D1E4-D55404844923}"/>
    <pc:docChg chg="mod modSld">
      <pc:chgData name="Gastgebruiker" userId="S::urn:spo:anon#13a67fa5044db32cf847d2fb8b60d355760ae1f0ecebc9dd6471b16521cca605::" providerId="AD" clId="Web-{18D6AA62-F0A1-C632-D1E4-D55404844923}" dt="2022-08-30T12:39:00.166" v="207" actId="20577"/>
      <pc:docMkLst>
        <pc:docMk/>
      </pc:docMkLst>
      <pc:sldChg chg="modSp">
        <pc:chgData name="Gastgebruiker" userId="S::urn:spo:anon#13a67fa5044db32cf847d2fb8b60d355760ae1f0ecebc9dd6471b16521cca605::" providerId="AD" clId="Web-{18D6AA62-F0A1-C632-D1E4-D55404844923}" dt="2022-08-30T12:39:00.166" v="207" actId="20577"/>
        <pc:sldMkLst>
          <pc:docMk/>
          <pc:sldMk cId="4203037039" sldId="256"/>
        </pc:sldMkLst>
        <pc:spChg chg="mod">
          <ac:chgData name="Gastgebruiker" userId="S::urn:spo:anon#13a67fa5044db32cf847d2fb8b60d355760ae1f0ecebc9dd6471b16521cca605::" providerId="AD" clId="Web-{18D6AA62-F0A1-C632-D1E4-D55404844923}" dt="2022-08-30T12:39:00.166" v="207" actId="20577"/>
          <ac:spMkLst>
            <pc:docMk/>
            <pc:sldMk cId="4203037039" sldId="256"/>
            <ac:spMk id="3" creationId="{9931C2B2-6404-3DF8-84F2-8B5A442643FA}"/>
          </ac:spMkLst>
        </pc:spChg>
      </pc:sldChg>
      <pc:sldChg chg="modSp addCm">
        <pc:chgData name="Gastgebruiker" userId="S::urn:spo:anon#13a67fa5044db32cf847d2fb8b60d355760ae1f0ecebc9dd6471b16521cca605::" providerId="AD" clId="Web-{18D6AA62-F0A1-C632-D1E4-D55404844923}" dt="2022-08-30T12:36:24.238" v="197"/>
        <pc:sldMkLst>
          <pc:docMk/>
          <pc:sldMk cId="2460454411" sldId="258"/>
        </pc:sldMkLst>
        <pc:spChg chg="mod">
          <ac:chgData name="Gastgebruiker" userId="S::urn:spo:anon#13a67fa5044db32cf847d2fb8b60d355760ae1f0ecebc9dd6471b16521cca605::" providerId="AD" clId="Web-{18D6AA62-F0A1-C632-D1E4-D55404844923}" dt="2022-08-30T12:25:07.321" v="194" actId="20577"/>
          <ac:spMkLst>
            <pc:docMk/>
            <pc:sldMk cId="2460454411" sldId="258"/>
            <ac:spMk id="3" creationId="{832C30BD-FFD1-4A1A-B679-CCBF71DBD43A}"/>
          </ac:spMkLst>
        </pc:spChg>
      </pc:sldChg>
      <pc:sldChg chg="modSp">
        <pc:chgData name="Gastgebruiker" userId="S::urn:spo:anon#13a67fa5044db32cf847d2fb8b60d355760ae1f0ecebc9dd6471b16521cca605::" providerId="AD" clId="Web-{18D6AA62-F0A1-C632-D1E4-D55404844923}" dt="2022-08-30T12:37:47.772" v="199" actId="20577"/>
        <pc:sldMkLst>
          <pc:docMk/>
          <pc:sldMk cId="1321190203" sldId="260"/>
        </pc:sldMkLst>
        <pc:spChg chg="mod">
          <ac:chgData name="Gastgebruiker" userId="S::urn:spo:anon#13a67fa5044db32cf847d2fb8b60d355760ae1f0ecebc9dd6471b16521cca605::" providerId="AD" clId="Web-{18D6AA62-F0A1-C632-D1E4-D55404844923}" dt="2022-08-30T12:37:47.772" v="199" actId="20577"/>
          <ac:spMkLst>
            <pc:docMk/>
            <pc:sldMk cId="1321190203" sldId="260"/>
            <ac:spMk id="3" creationId="{1C217908-290E-4AED-A6A3-3970CA4BDA4A}"/>
          </ac:spMkLst>
        </pc:spChg>
      </pc:sldChg>
      <pc:sldChg chg="modSp">
        <pc:chgData name="Gastgebruiker" userId="S::urn:spo:anon#13a67fa5044db32cf847d2fb8b60d355760ae1f0ecebc9dd6471b16521cca605::" providerId="AD" clId="Web-{18D6AA62-F0A1-C632-D1E4-D55404844923}" dt="2022-08-30T12:38:41.134" v="204" actId="20577"/>
        <pc:sldMkLst>
          <pc:docMk/>
          <pc:sldMk cId="1837907" sldId="262"/>
        </pc:sldMkLst>
        <pc:spChg chg="mod">
          <ac:chgData name="Gastgebruiker" userId="S::urn:spo:anon#13a67fa5044db32cf847d2fb8b60d355760ae1f0ecebc9dd6471b16521cca605::" providerId="AD" clId="Web-{18D6AA62-F0A1-C632-D1E4-D55404844923}" dt="2022-08-30T12:38:41.134" v="204" actId="20577"/>
          <ac:spMkLst>
            <pc:docMk/>
            <pc:sldMk cId="1837907" sldId="262"/>
            <ac:spMk id="3" creationId="{D7E628B1-FC96-4B00-B6CC-5884A8BB022F}"/>
          </ac:spMkLst>
        </pc:spChg>
      </pc:sldChg>
      <pc:sldChg chg="modSp">
        <pc:chgData name="Gastgebruiker" userId="S::urn:spo:anon#13a67fa5044db32cf847d2fb8b60d355760ae1f0ecebc9dd6471b16521cca605::" providerId="AD" clId="Web-{18D6AA62-F0A1-C632-D1E4-D55404844923}" dt="2022-08-30T11:45:21.843" v="22" actId="20577"/>
        <pc:sldMkLst>
          <pc:docMk/>
          <pc:sldMk cId="1702963765" sldId="266"/>
        </pc:sldMkLst>
        <pc:spChg chg="mod">
          <ac:chgData name="Gastgebruiker" userId="S::urn:spo:anon#13a67fa5044db32cf847d2fb8b60d355760ae1f0ecebc9dd6471b16521cca605::" providerId="AD" clId="Web-{18D6AA62-F0A1-C632-D1E4-D55404844923}" dt="2022-08-30T11:45:21.843" v="22" actId="20577"/>
          <ac:spMkLst>
            <pc:docMk/>
            <pc:sldMk cId="1702963765" sldId="266"/>
            <ac:spMk id="3" creationId="{00000000-0000-0000-0000-000000000000}"/>
          </ac:spMkLst>
        </pc:spChg>
      </pc:sldChg>
      <pc:sldChg chg="modSp">
        <pc:chgData name="Gastgebruiker" userId="S::urn:spo:anon#13a67fa5044db32cf847d2fb8b60d355760ae1f0ecebc9dd6471b16521cca605::" providerId="AD" clId="Web-{18D6AA62-F0A1-C632-D1E4-D55404844923}" dt="2022-08-30T11:52:22.611" v="83" actId="20577"/>
        <pc:sldMkLst>
          <pc:docMk/>
          <pc:sldMk cId="937326571" sldId="277"/>
        </pc:sldMkLst>
        <pc:spChg chg="mod">
          <ac:chgData name="Gastgebruiker" userId="S::urn:spo:anon#13a67fa5044db32cf847d2fb8b60d355760ae1f0ecebc9dd6471b16521cca605::" providerId="AD" clId="Web-{18D6AA62-F0A1-C632-D1E4-D55404844923}" dt="2022-08-30T11:52:22.611" v="83" actId="20577"/>
          <ac:spMkLst>
            <pc:docMk/>
            <pc:sldMk cId="937326571" sldId="277"/>
            <ac:spMk id="3" creationId="{00000000-0000-0000-0000-000000000000}"/>
          </ac:spMkLst>
        </pc:spChg>
      </pc:sldChg>
      <pc:sldChg chg="modSp">
        <pc:chgData name="Gastgebruiker" userId="S::urn:spo:anon#13a67fa5044db32cf847d2fb8b60d355760ae1f0ecebc9dd6471b16521cca605::" providerId="AD" clId="Web-{18D6AA62-F0A1-C632-D1E4-D55404844923}" dt="2022-08-30T11:46:58.815" v="49" actId="20577"/>
        <pc:sldMkLst>
          <pc:docMk/>
          <pc:sldMk cId="3306915272" sldId="280"/>
        </pc:sldMkLst>
        <pc:spChg chg="mod">
          <ac:chgData name="Gastgebruiker" userId="S::urn:spo:anon#13a67fa5044db32cf847d2fb8b60d355760ae1f0ecebc9dd6471b16521cca605::" providerId="AD" clId="Web-{18D6AA62-F0A1-C632-D1E4-D55404844923}" dt="2022-08-30T11:46:58.815" v="49" actId="20577"/>
          <ac:spMkLst>
            <pc:docMk/>
            <pc:sldMk cId="3306915272" sldId="280"/>
            <ac:spMk id="2" creationId="{BAA54A97-2D73-429C-8BAD-9B530CE3CD10}"/>
          </ac:spMkLst>
        </pc:spChg>
      </pc:sldChg>
    </pc:docChg>
  </pc:docChgLst>
  <pc:docChgLst>
    <pc:chgData name="Marjon Dries" userId="S::marjondries@stvitusschool.nl::0a4ece03-7b18-48a3-a5ad-404bc7571d36" providerId="AD" clId="Web-{F58D4238-51CC-71B3-7589-4CAB9CF937CD}"/>
    <pc:docChg chg="modSld">
      <pc:chgData name="Marjon Dries" userId="S::marjondries@stvitusschool.nl::0a4ece03-7b18-48a3-a5ad-404bc7571d36" providerId="AD" clId="Web-{F58D4238-51CC-71B3-7589-4CAB9CF937CD}" dt="2023-01-18T08:48:57.236" v="410" actId="20577"/>
      <pc:docMkLst>
        <pc:docMk/>
      </pc:docMkLst>
      <pc:sldChg chg="modSp">
        <pc:chgData name="Marjon Dries" userId="S::marjondries@stvitusschool.nl::0a4ece03-7b18-48a3-a5ad-404bc7571d36" providerId="AD" clId="Web-{F58D4238-51CC-71B3-7589-4CAB9CF937CD}" dt="2023-01-18T08:47:48.922" v="392" actId="20577"/>
        <pc:sldMkLst>
          <pc:docMk/>
          <pc:sldMk cId="4203037039" sldId="256"/>
        </pc:sldMkLst>
        <pc:spChg chg="mod">
          <ac:chgData name="Marjon Dries" userId="S::marjondries@stvitusschool.nl::0a4ece03-7b18-48a3-a5ad-404bc7571d36" providerId="AD" clId="Web-{F58D4238-51CC-71B3-7589-4CAB9CF937CD}" dt="2023-01-18T08:47:48.922" v="392" actId="20577"/>
          <ac:spMkLst>
            <pc:docMk/>
            <pc:sldMk cId="4203037039" sldId="256"/>
            <ac:spMk id="3" creationId="{9931C2B2-6404-3DF8-84F2-8B5A442643FA}"/>
          </ac:spMkLst>
        </pc:spChg>
      </pc:sldChg>
      <pc:sldChg chg="modSp">
        <pc:chgData name="Marjon Dries" userId="S::marjondries@stvitusschool.nl::0a4ece03-7b18-48a3-a5ad-404bc7571d36" providerId="AD" clId="Web-{F58D4238-51CC-71B3-7589-4CAB9CF937CD}" dt="2023-01-18T08:48:57.236" v="410" actId="20577"/>
        <pc:sldMkLst>
          <pc:docMk/>
          <pc:sldMk cId="296917621" sldId="257"/>
        </pc:sldMkLst>
        <pc:spChg chg="mod">
          <ac:chgData name="Marjon Dries" userId="S::marjondries@stvitusschool.nl::0a4ece03-7b18-48a3-a5ad-404bc7571d36" providerId="AD" clId="Web-{F58D4238-51CC-71B3-7589-4CAB9CF937CD}" dt="2023-01-18T08:48:54.892" v="408" actId="20577"/>
          <ac:spMkLst>
            <pc:docMk/>
            <pc:sldMk cId="296917621" sldId="257"/>
            <ac:spMk id="2" creationId="{BAA54A97-2D73-429C-8BAD-9B530CE3CD10}"/>
          </ac:spMkLst>
        </pc:spChg>
        <pc:spChg chg="mod">
          <ac:chgData name="Marjon Dries" userId="S::marjondries@stvitusschool.nl::0a4ece03-7b18-48a3-a5ad-404bc7571d36" providerId="AD" clId="Web-{F58D4238-51CC-71B3-7589-4CAB9CF937CD}" dt="2023-01-18T08:48:57.236" v="410" actId="20577"/>
          <ac:spMkLst>
            <pc:docMk/>
            <pc:sldMk cId="296917621" sldId="257"/>
            <ac:spMk id="3" creationId="{BE63203C-9C7E-47A5-8F76-97E2C98BC446}"/>
          </ac:spMkLst>
        </pc:spChg>
      </pc:sldChg>
      <pc:sldChg chg="modSp">
        <pc:chgData name="Marjon Dries" userId="S::marjondries@stvitusschool.nl::0a4ece03-7b18-48a3-a5ad-404bc7571d36" providerId="AD" clId="Web-{F58D4238-51CC-71B3-7589-4CAB9CF937CD}" dt="2023-01-18T08:42:15.994" v="369" actId="20577"/>
        <pc:sldMkLst>
          <pc:docMk/>
          <pc:sldMk cId="2460454411" sldId="258"/>
        </pc:sldMkLst>
        <pc:spChg chg="mod">
          <ac:chgData name="Marjon Dries" userId="S::marjondries@stvitusschool.nl::0a4ece03-7b18-48a3-a5ad-404bc7571d36" providerId="AD" clId="Web-{F58D4238-51CC-71B3-7589-4CAB9CF937CD}" dt="2023-01-18T08:42:15.994" v="369" actId="20577"/>
          <ac:spMkLst>
            <pc:docMk/>
            <pc:sldMk cId="2460454411" sldId="258"/>
            <ac:spMk id="2" creationId="{B84BF46B-B085-40B4-A33E-E6B20D2DD84B}"/>
          </ac:spMkLst>
        </pc:spChg>
        <pc:spChg chg="mod">
          <ac:chgData name="Marjon Dries" userId="S::marjondries@stvitusschool.nl::0a4ece03-7b18-48a3-a5ad-404bc7571d36" providerId="AD" clId="Web-{F58D4238-51CC-71B3-7589-4CAB9CF937CD}" dt="2023-01-18T08:39:20.084" v="354" actId="20577"/>
          <ac:spMkLst>
            <pc:docMk/>
            <pc:sldMk cId="2460454411" sldId="258"/>
            <ac:spMk id="3" creationId="{832C30BD-FFD1-4A1A-B679-CCBF71DBD43A}"/>
          </ac:spMkLst>
        </pc:spChg>
      </pc:sldChg>
      <pc:sldChg chg="modSp">
        <pc:chgData name="Marjon Dries" userId="S::marjondries@stvitusschool.nl::0a4ece03-7b18-48a3-a5ad-404bc7571d36" providerId="AD" clId="Web-{F58D4238-51CC-71B3-7589-4CAB9CF937CD}" dt="2023-01-18T08:18:16.576" v="40" actId="20577"/>
        <pc:sldMkLst>
          <pc:docMk/>
          <pc:sldMk cId="1585904881" sldId="263"/>
        </pc:sldMkLst>
        <pc:spChg chg="mod">
          <ac:chgData name="Marjon Dries" userId="S::marjondries@stvitusschool.nl::0a4ece03-7b18-48a3-a5ad-404bc7571d36" providerId="AD" clId="Web-{F58D4238-51CC-71B3-7589-4CAB9CF937CD}" dt="2023-01-18T08:17:00.684" v="2" actId="20577"/>
          <ac:spMkLst>
            <pc:docMk/>
            <pc:sldMk cId="1585904881" sldId="263"/>
            <ac:spMk id="2" creationId="{00000000-0000-0000-0000-000000000000}"/>
          </ac:spMkLst>
        </pc:spChg>
        <pc:spChg chg="mod">
          <ac:chgData name="Marjon Dries" userId="S::marjondries@stvitusschool.nl::0a4ece03-7b18-48a3-a5ad-404bc7571d36" providerId="AD" clId="Web-{F58D4238-51CC-71B3-7589-4CAB9CF937CD}" dt="2023-01-18T08:18:16.576" v="40" actId="20577"/>
          <ac:spMkLst>
            <pc:docMk/>
            <pc:sldMk cId="1585904881" sldId="263"/>
            <ac:spMk id="3" creationId="{00000000-0000-0000-0000-000000000000}"/>
          </ac:spMkLst>
        </pc:spChg>
      </pc:sldChg>
      <pc:sldChg chg="modSp">
        <pc:chgData name="Marjon Dries" userId="S::marjondries@stvitusschool.nl::0a4ece03-7b18-48a3-a5ad-404bc7571d36" providerId="AD" clId="Web-{F58D4238-51CC-71B3-7589-4CAB9CF937CD}" dt="2023-01-18T08:43:18.229" v="387" actId="20577"/>
        <pc:sldMkLst>
          <pc:docMk/>
          <pc:sldMk cId="1521114655" sldId="264"/>
        </pc:sldMkLst>
        <pc:spChg chg="mod">
          <ac:chgData name="Marjon Dries" userId="S::marjondries@stvitusschool.nl::0a4ece03-7b18-48a3-a5ad-404bc7571d36" providerId="AD" clId="Web-{F58D4238-51CC-71B3-7589-4CAB9CF937CD}" dt="2023-01-18T08:26:24.398" v="169" actId="20577"/>
          <ac:spMkLst>
            <pc:docMk/>
            <pc:sldMk cId="1521114655" sldId="264"/>
            <ac:spMk id="4" creationId="{F7C287CE-6C43-461F-A024-344415853079}"/>
          </ac:spMkLst>
        </pc:spChg>
        <pc:spChg chg="mod">
          <ac:chgData name="Marjon Dries" userId="S::marjondries@stvitusschool.nl::0a4ece03-7b18-48a3-a5ad-404bc7571d36" providerId="AD" clId="Web-{F58D4238-51CC-71B3-7589-4CAB9CF937CD}" dt="2023-01-18T08:43:18.229" v="387" actId="20577"/>
          <ac:spMkLst>
            <pc:docMk/>
            <pc:sldMk cId="1521114655" sldId="264"/>
            <ac:spMk id="5" creationId="{93E8AF38-D88D-4892-9BFA-B6B9400BE187}"/>
          </ac:spMkLst>
        </pc:spChg>
      </pc:sldChg>
      <pc:sldChg chg="modSp">
        <pc:chgData name="Marjon Dries" userId="S::marjondries@stvitusschool.nl::0a4ece03-7b18-48a3-a5ad-404bc7571d36" providerId="AD" clId="Web-{F58D4238-51CC-71B3-7589-4CAB9CF937CD}" dt="2023-01-18T08:32:26.123" v="223" actId="20577"/>
        <pc:sldMkLst>
          <pc:docMk/>
          <pc:sldMk cId="1898510411" sldId="265"/>
        </pc:sldMkLst>
        <pc:spChg chg="mod">
          <ac:chgData name="Marjon Dries" userId="S::marjondries@stvitusschool.nl::0a4ece03-7b18-48a3-a5ad-404bc7571d36" providerId="AD" clId="Web-{F58D4238-51CC-71B3-7589-4CAB9CF937CD}" dt="2023-01-18T08:32:26.123" v="223" actId="20577"/>
          <ac:spMkLst>
            <pc:docMk/>
            <pc:sldMk cId="1898510411" sldId="265"/>
            <ac:spMk id="3" creationId="{00000000-0000-0000-0000-000000000000}"/>
          </ac:spMkLst>
        </pc:spChg>
      </pc:sldChg>
      <pc:sldChg chg="modSp">
        <pc:chgData name="Marjon Dries" userId="S::marjondries@stvitusschool.nl::0a4ece03-7b18-48a3-a5ad-404bc7571d36" providerId="AD" clId="Web-{F58D4238-51CC-71B3-7589-4CAB9CF937CD}" dt="2023-01-18T08:24:37.099" v="138" actId="20577"/>
        <pc:sldMkLst>
          <pc:docMk/>
          <pc:sldMk cId="1702963765" sldId="266"/>
        </pc:sldMkLst>
        <pc:spChg chg="mod">
          <ac:chgData name="Marjon Dries" userId="S::marjondries@stvitusschool.nl::0a4ece03-7b18-48a3-a5ad-404bc7571d36" providerId="AD" clId="Web-{F58D4238-51CC-71B3-7589-4CAB9CF937CD}" dt="2023-01-18T08:24:37.099" v="138" actId="20577"/>
          <ac:spMkLst>
            <pc:docMk/>
            <pc:sldMk cId="1702963765" sldId="266"/>
            <ac:spMk id="3" creationId="{00000000-0000-0000-0000-000000000000}"/>
          </ac:spMkLst>
        </pc:spChg>
      </pc:sldChg>
      <pc:sldChg chg="modSp">
        <pc:chgData name="Marjon Dries" userId="S::marjondries@stvitusschool.nl::0a4ece03-7b18-48a3-a5ad-404bc7571d36" providerId="AD" clId="Web-{F58D4238-51CC-71B3-7589-4CAB9CF937CD}" dt="2023-01-18T08:34:46.173" v="271" actId="20577"/>
        <pc:sldMkLst>
          <pc:docMk/>
          <pc:sldMk cId="40270369" sldId="276"/>
        </pc:sldMkLst>
        <pc:spChg chg="mod">
          <ac:chgData name="Marjon Dries" userId="S::marjondries@stvitusschool.nl::0a4ece03-7b18-48a3-a5ad-404bc7571d36" providerId="AD" clId="Web-{F58D4238-51CC-71B3-7589-4CAB9CF937CD}" dt="2023-01-18T08:34:46.173" v="271" actId="20577"/>
          <ac:spMkLst>
            <pc:docMk/>
            <pc:sldMk cId="40270369" sldId="276"/>
            <ac:spMk id="3" creationId="{00000000-0000-0000-0000-000000000000}"/>
          </ac:spMkLst>
        </pc:spChg>
      </pc:sldChg>
      <pc:sldChg chg="modSp">
        <pc:chgData name="Marjon Dries" userId="S::marjondries@stvitusschool.nl::0a4ece03-7b18-48a3-a5ad-404bc7571d36" providerId="AD" clId="Web-{F58D4238-51CC-71B3-7589-4CAB9CF937CD}" dt="2023-01-18T08:35:18.720" v="275" actId="20577"/>
        <pc:sldMkLst>
          <pc:docMk/>
          <pc:sldMk cId="937326571" sldId="277"/>
        </pc:sldMkLst>
        <pc:spChg chg="mod">
          <ac:chgData name="Marjon Dries" userId="S::marjondries@stvitusschool.nl::0a4ece03-7b18-48a3-a5ad-404bc7571d36" providerId="AD" clId="Web-{F58D4238-51CC-71B3-7589-4CAB9CF937CD}" dt="2023-01-18T08:35:18.720" v="275" actId="20577"/>
          <ac:spMkLst>
            <pc:docMk/>
            <pc:sldMk cId="937326571" sldId="277"/>
            <ac:spMk id="3" creationId="{00000000-0000-0000-0000-000000000000}"/>
          </ac:spMkLst>
        </pc:spChg>
      </pc:sldChg>
    </pc:docChg>
  </pc:docChgLst>
  <pc:docChgLst>
    <pc:chgData name="Marjon Dries" userId="S::marjondries@stvitusschool.nl::0a4ece03-7b18-48a3-a5ad-404bc7571d36" providerId="AD" clId="Web-{7A1BED36-317D-55C9-C73A-911E0AA453BC}"/>
    <pc:docChg chg="modSld">
      <pc:chgData name="Marjon Dries" userId="S::marjondries@stvitusschool.nl::0a4ece03-7b18-48a3-a5ad-404bc7571d36" providerId="AD" clId="Web-{7A1BED36-317D-55C9-C73A-911E0AA453BC}" dt="2023-01-18T12:16:36.633" v="3"/>
      <pc:docMkLst>
        <pc:docMk/>
      </pc:docMkLst>
      <pc:sldChg chg="addSp delSp modSp">
        <pc:chgData name="Marjon Dries" userId="S::marjondries@stvitusschool.nl::0a4ece03-7b18-48a3-a5ad-404bc7571d36" providerId="AD" clId="Web-{7A1BED36-317D-55C9-C73A-911E0AA453BC}" dt="2023-01-18T12:16:36.633" v="3"/>
        <pc:sldMkLst>
          <pc:docMk/>
          <pc:sldMk cId="4203037039" sldId="256"/>
        </pc:sldMkLst>
        <pc:spChg chg="add del mod">
          <ac:chgData name="Marjon Dries" userId="S::marjondries@stvitusschool.nl::0a4ece03-7b18-48a3-a5ad-404bc7571d36" providerId="AD" clId="Web-{7A1BED36-317D-55C9-C73A-911E0AA453BC}" dt="2023-01-18T12:16:33.507" v="1"/>
          <ac:spMkLst>
            <pc:docMk/>
            <pc:sldMk cId="4203037039" sldId="256"/>
            <ac:spMk id="5" creationId="{CB9545F1-811B-1FA7-9BB5-05E1DE4B3B9C}"/>
          </ac:spMkLst>
        </pc:spChg>
        <pc:spChg chg="add del mod">
          <ac:chgData name="Marjon Dries" userId="S::marjondries@stvitusschool.nl::0a4ece03-7b18-48a3-a5ad-404bc7571d36" providerId="AD" clId="Web-{7A1BED36-317D-55C9-C73A-911E0AA453BC}" dt="2023-01-18T12:16:36.633" v="3"/>
          <ac:spMkLst>
            <pc:docMk/>
            <pc:sldMk cId="4203037039" sldId="256"/>
            <ac:spMk id="6" creationId="{E76296B5-386A-E586-C2ED-85A29B96A7D6}"/>
          </ac:spMkLst>
        </pc:spChg>
      </pc:sldChg>
    </pc:docChg>
  </pc:docChgLst>
  <pc:docChgLst>
    <pc:chgData name="IB" userId="S::ib@stvitusschool.nl::643ef3ba-dfbb-4c2d-8e5d-d6c25f37d52b" providerId="AD" clId="Web-{6F54EE52-2B1F-ECCA-B1B9-4E013CB74D67}"/>
    <pc:docChg chg="modSld">
      <pc:chgData name="IB" userId="S::ib@stvitusschool.nl::643ef3ba-dfbb-4c2d-8e5d-d6c25f37d52b" providerId="AD" clId="Web-{6F54EE52-2B1F-ECCA-B1B9-4E013CB74D67}" dt="2023-01-18T10:59:26.509" v="2"/>
      <pc:docMkLst>
        <pc:docMk/>
      </pc:docMkLst>
      <pc:sldChg chg="mod setBg">
        <pc:chgData name="IB" userId="S::ib@stvitusschool.nl::643ef3ba-dfbb-4c2d-8e5d-d6c25f37d52b" providerId="AD" clId="Web-{6F54EE52-2B1F-ECCA-B1B9-4E013CB74D67}" dt="2023-01-18T10:59:26.509" v="2"/>
        <pc:sldMkLst>
          <pc:docMk/>
          <pc:sldMk cId="4203037039" sldId="256"/>
        </pc:sldMkLst>
      </pc:sldChg>
    </pc:docChg>
  </pc:docChgLst>
  <pc:docChgLst>
    <pc:chgData name="Elselien Zelle" userId="S::elselienzelle@stvitusschool.nl::c88a49b5-a6db-46d0-9221-96bc2254ba66" providerId="AD" clId="Web-{ADD42ECF-93CD-5252-1AC1-E62423F59A8E}"/>
    <pc:docChg chg="modSld">
      <pc:chgData name="Elselien Zelle" userId="S::elselienzelle@stvitusschool.nl::c88a49b5-a6db-46d0-9221-96bc2254ba66" providerId="AD" clId="Web-{ADD42ECF-93CD-5252-1AC1-E62423F59A8E}" dt="2022-07-27T13:45:51.829" v="63" actId="20577"/>
      <pc:docMkLst>
        <pc:docMk/>
      </pc:docMkLst>
      <pc:sldChg chg="modSp">
        <pc:chgData name="Elselien Zelle" userId="S::elselienzelle@stvitusschool.nl::c88a49b5-a6db-46d0-9221-96bc2254ba66" providerId="AD" clId="Web-{ADD42ECF-93CD-5252-1AC1-E62423F59A8E}" dt="2022-07-27T13:44:03.263" v="5" actId="20577"/>
        <pc:sldMkLst>
          <pc:docMk/>
          <pc:sldMk cId="1837907" sldId="262"/>
        </pc:sldMkLst>
        <pc:spChg chg="mod">
          <ac:chgData name="Elselien Zelle" userId="S::elselienzelle@stvitusschool.nl::c88a49b5-a6db-46d0-9221-96bc2254ba66" providerId="AD" clId="Web-{ADD42ECF-93CD-5252-1AC1-E62423F59A8E}" dt="2022-07-27T13:44:03.263" v="5" actId="20577"/>
          <ac:spMkLst>
            <pc:docMk/>
            <pc:sldMk cId="1837907" sldId="262"/>
            <ac:spMk id="2" creationId="{75929BB7-8221-4CB6-BBF1-3782C0DA44DA}"/>
          </ac:spMkLst>
        </pc:spChg>
      </pc:sldChg>
      <pc:sldChg chg="modSp">
        <pc:chgData name="Elselien Zelle" userId="S::elselienzelle@stvitusschool.nl::c88a49b5-a6db-46d0-9221-96bc2254ba66" providerId="AD" clId="Web-{ADD42ECF-93CD-5252-1AC1-E62423F59A8E}" dt="2022-07-27T13:42:49.964" v="1" actId="20577"/>
        <pc:sldMkLst>
          <pc:docMk/>
          <pc:sldMk cId="1585904881" sldId="263"/>
        </pc:sldMkLst>
        <pc:spChg chg="mod">
          <ac:chgData name="Elselien Zelle" userId="S::elselienzelle@stvitusschool.nl::c88a49b5-a6db-46d0-9221-96bc2254ba66" providerId="AD" clId="Web-{ADD42ECF-93CD-5252-1AC1-E62423F59A8E}" dt="2022-07-27T13:42:49.964" v="1" actId="20577"/>
          <ac:spMkLst>
            <pc:docMk/>
            <pc:sldMk cId="1585904881" sldId="263"/>
            <ac:spMk id="3" creationId="{00000000-0000-0000-0000-000000000000}"/>
          </ac:spMkLst>
        </pc:spChg>
      </pc:sldChg>
      <pc:sldChg chg="modSp">
        <pc:chgData name="Elselien Zelle" userId="S::elselienzelle@stvitusschool.nl::c88a49b5-a6db-46d0-9221-96bc2254ba66" providerId="AD" clId="Web-{ADD42ECF-93CD-5252-1AC1-E62423F59A8E}" dt="2022-07-27T13:45:51.829" v="63" actId="20577"/>
        <pc:sldMkLst>
          <pc:docMk/>
          <pc:sldMk cId="1521114655" sldId="264"/>
        </pc:sldMkLst>
        <pc:spChg chg="mod">
          <ac:chgData name="Elselien Zelle" userId="S::elselienzelle@stvitusschool.nl::c88a49b5-a6db-46d0-9221-96bc2254ba66" providerId="AD" clId="Web-{ADD42ECF-93CD-5252-1AC1-E62423F59A8E}" dt="2022-07-27T13:45:51.829" v="63" actId="20577"/>
          <ac:spMkLst>
            <pc:docMk/>
            <pc:sldMk cId="1521114655" sldId="264"/>
            <ac:spMk id="3" creationId="{00000000-0000-0000-0000-000000000000}"/>
          </ac:spMkLst>
        </pc:spChg>
      </pc:sldChg>
    </pc:docChg>
  </pc:docChgLst>
  <pc:docChgLst>
    <pc:chgData name="Elselien Zelle" userId="S::elselienzelle@stvitusschool.nl::c88a49b5-a6db-46d0-9221-96bc2254ba66" providerId="AD" clId="Web-{179107FE-4089-6C97-DFFE-12A9AF824736}"/>
    <pc:docChg chg="modSld">
      <pc:chgData name="Elselien Zelle" userId="S::elselienzelle@stvitusschool.nl::c88a49b5-a6db-46d0-9221-96bc2254ba66" providerId="AD" clId="Web-{179107FE-4089-6C97-DFFE-12A9AF824736}" dt="2022-07-28T20:05:51.565" v="3" actId="20577"/>
      <pc:docMkLst>
        <pc:docMk/>
      </pc:docMkLst>
      <pc:sldChg chg="modSp">
        <pc:chgData name="Elselien Zelle" userId="S::elselienzelle@stvitusschool.nl::c88a49b5-a6db-46d0-9221-96bc2254ba66" providerId="AD" clId="Web-{179107FE-4089-6C97-DFFE-12A9AF824736}" dt="2022-07-28T20:05:51.565" v="3" actId="20577"/>
        <pc:sldMkLst>
          <pc:docMk/>
          <pc:sldMk cId="4203037039" sldId="256"/>
        </pc:sldMkLst>
        <pc:spChg chg="mod">
          <ac:chgData name="Elselien Zelle" userId="S::elselienzelle@stvitusschool.nl::c88a49b5-a6db-46d0-9221-96bc2254ba66" providerId="AD" clId="Web-{179107FE-4089-6C97-DFFE-12A9AF824736}" dt="2022-07-28T20:05:51.565" v="3" actId="20577"/>
          <ac:spMkLst>
            <pc:docMk/>
            <pc:sldMk cId="4203037039" sldId="256"/>
            <ac:spMk id="2" creationId="{519711ED-71CD-4DCF-99A0-0299A0E04CAA}"/>
          </ac:spMkLst>
        </pc:spChg>
      </pc:sldChg>
      <pc:sldChg chg="modSp">
        <pc:chgData name="Elselien Zelle" userId="S::elselienzelle@stvitusschool.nl::c88a49b5-a6db-46d0-9221-96bc2254ba66" providerId="AD" clId="Web-{179107FE-4089-6C97-DFFE-12A9AF824736}" dt="2022-07-28T20:02:45.638" v="1" actId="20577"/>
        <pc:sldMkLst>
          <pc:docMk/>
          <pc:sldMk cId="2165341404" sldId="274"/>
        </pc:sldMkLst>
        <pc:spChg chg="mod">
          <ac:chgData name="Elselien Zelle" userId="S::elselienzelle@stvitusschool.nl::c88a49b5-a6db-46d0-9221-96bc2254ba66" providerId="AD" clId="Web-{179107FE-4089-6C97-DFFE-12A9AF824736}" dt="2022-07-28T20:02:45.638" v="1" actId="20577"/>
          <ac:spMkLst>
            <pc:docMk/>
            <pc:sldMk cId="2165341404" sldId="274"/>
            <ac:spMk id="3" creationId="{00000000-0000-0000-0000-000000000000}"/>
          </ac:spMkLst>
        </pc:spChg>
      </pc:sldChg>
    </pc:docChg>
  </pc:docChgLst>
  <pc:docChgLst>
    <pc:chgData name="Elselien Zelle" userId="S::elselienzelle@stvitusschool.nl::c88a49b5-a6db-46d0-9221-96bc2254ba66" providerId="AD" clId="Web-{B47C9C49-DCE2-2C1D-4F11-6270A774ECF4}"/>
    <pc:docChg chg="modSld">
      <pc:chgData name="Elselien Zelle" userId="S::elselienzelle@stvitusschool.nl::c88a49b5-a6db-46d0-9221-96bc2254ba66" providerId="AD" clId="Web-{B47C9C49-DCE2-2C1D-4F11-6270A774ECF4}" dt="2023-01-25T14:53:22.381" v="36"/>
      <pc:docMkLst>
        <pc:docMk/>
      </pc:docMkLst>
      <pc:sldChg chg="modSp mod setBg">
        <pc:chgData name="Elselien Zelle" userId="S::elselienzelle@stvitusschool.nl::c88a49b5-a6db-46d0-9221-96bc2254ba66" providerId="AD" clId="Web-{B47C9C49-DCE2-2C1D-4F11-6270A774ECF4}" dt="2023-01-25T14:52:57.083" v="35" actId="20577"/>
        <pc:sldMkLst>
          <pc:docMk/>
          <pc:sldMk cId="4203037039" sldId="256"/>
        </pc:sldMkLst>
        <pc:spChg chg="mod">
          <ac:chgData name="Elselien Zelle" userId="S::elselienzelle@stvitusschool.nl::c88a49b5-a6db-46d0-9221-96bc2254ba66" providerId="AD" clId="Web-{B47C9C49-DCE2-2C1D-4F11-6270A774ECF4}" dt="2023-01-25T14:52:57.083" v="35" actId="20577"/>
          <ac:spMkLst>
            <pc:docMk/>
            <pc:sldMk cId="4203037039" sldId="256"/>
            <ac:spMk id="2" creationId="{519711ED-71CD-4DCF-99A0-0299A0E04CAA}"/>
          </ac:spMkLst>
        </pc:spChg>
        <pc:picChg chg="mod">
          <ac:chgData name="Elselien Zelle" userId="S::elselienzelle@stvitusschool.nl::c88a49b5-a6db-46d0-9221-96bc2254ba66" providerId="AD" clId="Web-{B47C9C49-DCE2-2C1D-4F11-6270A774ECF4}" dt="2023-01-25T14:51:20.752" v="26" actId="1076"/>
          <ac:picMkLst>
            <pc:docMk/>
            <pc:sldMk cId="4203037039" sldId="256"/>
            <ac:picMk id="4" creationId="{0E73E3BE-D8EF-4C5B-91B8-8D6909A5C351}"/>
          </ac:picMkLst>
        </pc:picChg>
      </pc:sldChg>
      <pc:sldChg chg="mod setBg">
        <pc:chgData name="Elselien Zelle" userId="S::elselienzelle@stvitusschool.nl::c88a49b5-a6db-46d0-9221-96bc2254ba66" providerId="AD" clId="Web-{B47C9C49-DCE2-2C1D-4F11-6270A774ECF4}" dt="2023-01-25T14:47:18.245" v="4"/>
        <pc:sldMkLst>
          <pc:docMk/>
          <pc:sldMk cId="296917621" sldId="257"/>
        </pc:sldMkLst>
      </pc:sldChg>
      <pc:sldChg chg="mod setBg">
        <pc:chgData name="Elselien Zelle" userId="S::elselienzelle@stvitusschool.nl::c88a49b5-a6db-46d0-9221-96bc2254ba66" providerId="AD" clId="Web-{B47C9C49-DCE2-2C1D-4F11-6270A774ECF4}" dt="2023-01-25T14:47:52.434" v="10"/>
        <pc:sldMkLst>
          <pc:docMk/>
          <pc:sldMk cId="2460454411" sldId="258"/>
        </pc:sldMkLst>
      </pc:sldChg>
      <pc:sldChg chg="mod setBg">
        <pc:chgData name="Elselien Zelle" userId="S::elselienzelle@stvitusschool.nl::c88a49b5-a6db-46d0-9221-96bc2254ba66" providerId="AD" clId="Web-{B47C9C49-DCE2-2C1D-4F11-6270A774ECF4}" dt="2023-01-25T14:48:10.247" v="12"/>
        <pc:sldMkLst>
          <pc:docMk/>
          <pc:sldMk cId="1321190203" sldId="260"/>
        </pc:sldMkLst>
      </pc:sldChg>
      <pc:sldChg chg="mod setBg">
        <pc:chgData name="Elselien Zelle" userId="S::elselienzelle@stvitusschool.nl::c88a49b5-a6db-46d0-9221-96bc2254ba66" providerId="AD" clId="Web-{B47C9C49-DCE2-2C1D-4F11-6270A774ECF4}" dt="2023-01-25T14:48:16.028" v="13"/>
        <pc:sldMkLst>
          <pc:docMk/>
          <pc:sldMk cId="1837907" sldId="262"/>
        </pc:sldMkLst>
      </pc:sldChg>
      <pc:sldChg chg="mod setBg">
        <pc:chgData name="Elselien Zelle" userId="S::elselienzelle@stvitusschool.nl::c88a49b5-a6db-46d0-9221-96bc2254ba66" providerId="AD" clId="Web-{B47C9C49-DCE2-2C1D-4F11-6270A774ECF4}" dt="2023-01-25T14:53:22.381" v="36"/>
        <pc:sldMkLst>
          <pc:docMk/>
          <pc:sldMk cId="1585904881" sldId="263"/>
        </pc:sldMkLst>
      </pc:sldChg>
      <pc:sldChg chg="mod setBg">
        <pc:chgData name="Elselien Zelle" userId="S::elselienzelle@stvitusschool.nl::c88a49b5-a6db-46d0-9221-96bc2254ba66" providerId="AD" clId="Web-{B47C9C49-DCE2-2C1D-4F11-6270A774ECF4}" dt="2023-01-25T14:47:30.292" v="6"/>
        <pc:sldMkLst>
          <pc:docMk/>
          <pc:sldMk cId="1898510411" sldId="265"/>
        </pc:sldMkLst>
      </pc:sldChg>
      <pc:sldChg chg="mod setBg">
        <pc:chgData name="Elselien Zelle" userId="S::elselienzelle@stvitusschool.nl::c88a49b5-a6db-46d0-9221-96bc2254ba66" providerId="AD" clId="Web-{B47C9C49-DCE2-2C1D-4F11-6270A774ECF4}" dt="2023-01-25T14:46:55.010" v="3"/>
        <pc:sldMkLst>
          <pc:docMk/>
          <pc:sldMk cId="1702963765" sldId="266"/>
        </pc:sldMkLst>
      </pc:sldChg>
      <pc:sldChg chg="mod setBg">
        <pc:chgData name="Elselien Zelle" userId="S::elselienzelle@stvitusschool.nl::c88a49b5-a6db-46d0-9221-96bc2254ba66" providerId="AD" clId="Web-{B47C9C49-DCE2-2C1D-4F11-6270A774ECF4}" dt="2023-01-25T14:47:47.090" v="9"/>
        <pc:sldMkLst>
          <pc:docMk/>
          <pc:sldMk cId="1273995281" sldId="271"/>
        </pc:sldMkLst>
      </pc:sldChg>
      <pc:sldChg chg="modSp mod setBg">
        <pc:chgData name="Elselien Zelle" userId="S::elselienzelle@stvitusschool.nl::c88a49b5-a6db-46d0-9221-96bc2254ba66" providerId="AD" clId="Web-{B47C9C49-DCE2-2C1D-4F11-6270A774ECF4}" dt="2023-01-25T14:46:36.869" v="2"/>
        <pc:sldMkLst>
          <pc:docMk/>
          <pc:sldMk cId="1395112277" sldId="272"/>
        </pc:sldMkLst>
        <pc:spChg chg="mod">
          <ac:chgData name="Elselien Zelle" userId="S::elselienzelle@stvitusschool.nl::c88a49b5-a6db-46d0-9221-96bc2254ba66" providerId="AD" clId="Web-{B47C9C49-DCE2-2C1D-4F11-6270A774ECF4}" dt="2023-01-25T14:46:14.853" v="1"/>
          <ac:spMkLst>
            <pc:docMk/>
            <pc:sldMk cId="1395112277" sldId="272"/>
            <ac:spMk id="2" creationId="{35320884-359B-464E-95BB-337462E147E9}"/>
          </ac:spMkLst>
        </pc:spChg>
      </pc:sldChg>
      <pc:sldChg chg="mod setBg">
        <pc:chgData name="Elselien Zelle" userId="S::elselienzelle@stvitusschool.nl::c88a49b5-a6db-46d0-9221-96bc2254ba66" providerId="AD" clId="Web-{B47C9C49-DCE2-2C1D-4F11-6270A774ECF4}" dt="2023-01-25T14:48:02.918" v="11"/>
        <pc:sldMkLst>
          <pc:docMk/>
          <pc:sldMk cId="1371607257" sldId="273"/>
        </pc:sldMkLst>
      </pc:sldChg>
      <pc:sldChg chg="mod setBg">
        <pc:chgData name="Elselien Zelle" userId="S::elselienzelle@stvitusschool.nl::c88a49b5-a6db-46d0-9221-96bc2254ba66" providerId="AD" clId="Web-{B47C9C49-DCE2-2C1D-4F11-6270A774ECF4}" dt="2023-01-25T14:52:29.082" v="32"/>
        <pc:sldMkLst>
          <pc:docMk/>
          <pc:sldMk cId="2165341404" sldId="274"/>
        </pc:sldMkLst>
      </pc:sldChg>
      <pc:sldChg chg="mod setBg">
        <pc:chgData name="Elselien Zelle" userId="S::elselienzelle@stvitusschool.nl::c88a49b5-a6db-46d0-9221-96bc2254ba66" providerId="AD" clId="Web-{B47C9C49-DCE2-2C1D-4F11-6270A774ECF4}" dt="2023-01-25T14:47:35.574" v="7"/>
        <pc:sldMkLst>
          <pc:docMk/>
          <pc:sldMk cId="40270369" sldId="276"/>
        </pc:sldMkLst>
      </pc:sldChg>
      <pc:sldChg chg="mod setBg">
        <pc:chgData name="Elselien Zelle" userId="S::elselienzelle@stvitusschool.nl::c88a49b5-a6db-46d0-9221-96bc2254ba66" providerId="AD" clId="Web-{B47C9C49-DCE2-2C1D-4F11-6270A774ECF4}" dt="2023-01-25T14:47:40.918" v="8"/>
        <pc:sldMkLst>
          <pc:docMk/>
          <pc:sldMk cId="937326571" sldId="277"/>
        </pc:sldMkLst>
      </pc:sldChg>
      <pc:sldChg chg="mod setBg">
        <pc:chgData name="Elselien Zelle" userId="S::elselienzelle@stvitusschool.nl::c88a49b5-a6db-46d0-9221-96bc2254ba66" providerId="AD" clId="Web-{B47C9C49-DCE2-2C1D-4F11-6270A774ECF4}" dt="2023-01-25T14:47:25.214" v="5"/>
        <pc:sldMkLst>
          <pc:docMk/>
          <pc:sldMk cId="2175718765" sldId="281"/>
        </pc:sldMkLst>
      </pc:sldChg>
    </pc:docChg>
  </pc:docChgLst>
  <pc:docChgLst>
    <pc:chgData name="Elselien Zelle" userId="S::elselienzelle@stvitusschool.nl::c88a49b5-a6db-46d0-9221-96bc2254ba66" providerId="AD" clId="Web-{B7E4458C-732D-6383-6790-34668FBE226B}"/>
    <pc:docChg chg="modSld">
      <pc:chgData name="Elselien Zelle" userId="S::elselienzelle@stvitusschool.nl::c88a49b5-a6db-46d0-9221-96bc2254ba66" providerId="AD" clId="Web-{B7E4458C-732D-6383-6790-34668FBE226B}" dt="2022-09-02T07:17:19.048" v="71" actId="20577"/>
      <pc:docMkLst>
        <pc:docMk/>
      </pc:docMkLst>
      <pc:sldChg chg="modSp delCm modCm">
        <pc:chgData name="Elselien Zelle" userId="S::elselienzelle@stvitusschool.nl::c88a49b5-a6db-46d0-9221-96bc2254ba66" providerId="AD" clId="Web-{B7E4458C-732D-6383-6790-34668FBE226B}" dt="2022-09-02T07:16:24.294" v="69" actId="20577"/>
        <pc:sldMkLst>
          <pc:docMk/>
          <pc:sldMk cId="2460454411" sldId="258"/>
        </pc:sldMkLst>
        <pc:spChg chg="mod">
          <ac:chgData name="Elselien Zelle" userId="S::elselienzelle@stvitusschool.nl::c88a49b5-a6db-46d0-9221-96bc2254ba66" providerId="AD" clId="Web-{B7E4458C-732D-6383-6790-34668FBE226B}" dt="2022-09-02T07:15:23.680" v="13" actId="20577"/>
          <ac:spMkLst>
            <pc:docMk/>
            <pc:sldMk cId="2460454411" sldId="258"/>
            <ac:spMk id="2" creationId="{B84BF46B-B085-40B4-A33E-E6B20D2DD84B}"/>
          </ac:spMkLst>
        </pc:spChg>
        <pc:spChg chg="mod">
          <ac:chgData name="Elselien Zelle" userId="S::elselienzelle@stvitusschool.nl::c88a49b5-a6db-46d0-9221-96bc2254ba66" providerId="AD" clId="Web-{B7E4458C-732D-6383-6790-34668FBE226B}" dt="2022-09-02T07:16:24.294" v="69" actId="20577"/>
          <ac:spMkLst>
            <pc:docMk/>
            <pc:sldMk cId="2460454411" sldId="258"/>
            <ac:spMk id="3" creationId="{832C30BD-FFD1-4A1A-B679-CCBF71DBD43A}"/>
          </ac:spMkLst>
        </pc:spChg>
      </pc:sldChg>
      <pc:sldChg chg="modSp">
        <pc:chgData name="Elselien Zelle" userId="S::elselienzelle@stvitusschool.nl::c88a49b5-a6db-46d0-9221-96bc2254ba66" providerId="AD" clId="Web-{B7E4458C-732D-6383-6790-34668FBE226B}" dt="2022-09-02T07:12:11.713" v="1" actId="20577"/>
        <pc:sldMkLst>
          <pc:docMk/>
          <pc:sldMk cId="1321190203" sldId="260"/>
        </pc:sldMkLst>
        <pc:spChg chg="mod">
          <ac:chgData name="Elselien Zelle" userId="S::elselienzelle@stvitusschool.nl::c88a49b5-a6db-46d0-9221-96bc2254ba66" providerId="AD" clId="Web-{B7E4458C-732D-6383-6790-34668FBE226B}" dt="2022-09-02T07:12:11.713" v="1" actId="20577"/>
          <ac:spMkLst>
            <pc:docMk/>
            <pc:sldMk cId="1321190203" sldId="260"/>
            <ac:spMk id="3" creationId="{1C217908-290E-4AED-A6A3-3970CA4BDA4A}"/>
          </ac:spMkLst>
        </pc:spChg>
      </pc:sldChg>
      <pc:sldChg chg="modSp">
        <pc:chgData name="Elselien Zelle" userId="S::elselienzelle@stvitusschool.nl::c88a49b5-a6db-46d0-9221-96bc2254ba66" providerId="AD" clId="Web-{B7E4458C-732D-6383-6790-34668FBE226B}" dt="2022-09-02T07:14:56.600" v="3" actId="20577"/>
        <pc:sldMkLst>
          <pc:docMk/>
          <pc:sldMk cId="1837907" sldId="262"/>
        </pc:sldMkLst>
        <pc:spChg chg="mod">
          <ac:chgData name="Elselien Zelle" userId="S::elselienzelle@stvitusschool.nl::c88a49b5-a6db-46d0-9221-96bc2254ba66" providerId="AD" clId="Web-{B7E4458C-732D-6383-6790-34668FBE226B}" dt="2022-09-02T07:14:56.600" v="3" actId="20577"/>
          <ac:spMkLst>
            <pc:docMk/>
            <pc:sldMk cId="1837907" sldId="262"/>
            <ac:spMk id="3" creationId="{D7E628B1-FC96-4B00-B6CC-5884A8BB022F}"/>
          </ac:spMkLst>
        </pc:spChg>
      </pc:sldChg>
      <pc:sldChg chg="modSp">
        <pc:chgData name="Elselien Zelle" userId="S::elselienzelle@stvitusschool.nl::c88a49b5-a6db-46d0-9221-96bc2254ba66" providerId="AD" clId="Web-{B7E4458C-732D-6383-6790-34668FBE226B}" dt="2022-09-02T07:17:19.048" v="71" actId="20577"/>
        <pc:sldMkLst>
          <pc:docMk/>
          <pc:sldMk cId="937326571" sldId="277"/>
        </pc:sldMkLst>
        <pc:spChg chg="mod">
          <ac:chgData name="Elselien Zelle" userId="S::elselienzelle@stvitusschool.nl::c88a49b5-a6db-46d0-9221-96bc2254ba66" providerId="AD" clId="Web-{B7E4458C-732D-6383-6790-34668FBE226B}" dt="2022-09-02T07:17:19.048" v="71" actId="20577"/>
          <ac:spMkLst>
            <pc:docMk/>
            <pc:sldMk cId="937326571" sldId="277"/>
            <ac:spMk id="3" creationId="{00000000-0000-0000-0000-000000000000}"/>
          </ac:spMkLst>
        </pc:spChg>
      </pc:sldChg>
    </pc:docChg>
  </pc:docChgLst>
  <pc:docChgLst>
    <pc:chgData name="Gastgebruiker" userId="S::urn:spo:anon#13a67fa5044db32cf847d2fb8b60d355760ae1f0ecebc9dd6471b16521cca605::" providerId="AD" clId="Web-{9B37DB6A-46FF-A75B-3425-AEFFB1656EBC}"/>
    <pc:docChg chg="addSld delSld modSld">
      <pc:chgData name="Gastgebruiker" userId="S::urn:spo:anon#13a67fa5044db32cf847d2fb8b60d355760ae1f0ecebc9dd6471b16521cca605::" providerId="AD" clId="Web-{9B37DB6A-46FF-A75B-3425-AEFFB1656EBC}" dt="2022-09-06T13:24:27.048" v="992" actId="20577"/>
      <pc:docMkLst>
        <pc:docMk/>
      </pc:docMkLst>
      <pc:sldChg chg="modSp">
        <pc:chgData name="Gastgebruiker" userId="S::urn:spo:anon#13a67fa5044db32cf847d2fb8b60d355760ae1f0ecebc9dd6471b16521cca605::" providerId="AD" clId="Web-{9B37DB6A-46FF-A75B-3425-AEFFB1656EBC}" dt="2022-09-06T13:16:36.326" v="804" actId="20577"/>
        <pc:sldMkLst>
          <pc:docMk/>
          <pc:sldMk cId="296917621" sldId="257"/>
        </pc:sldMkLst>
        <pc:spChg chg="mod">
          <ac:chgData name="Gastgebruiker" userId="S::urn:spo:anon#13a67fa5044db32cf847d2fb8b60d355760ae1f0ecebc9dd6471b16521cca605::" providerId="AD" clId="Web-{9B37DB6A-46FF-A75B-3425-AEFFB1656EBC}" dt="2022-09-06T13:08:52.088" v="27" actId="20577"/>
          <ac:spMkLst>
            <pc:docMk/>
            <pc:sldMk cId="296917621" sldId="257"/>
            <ac:spMk id="2" creationId="{BAA54A97-2D73-429C-8BAD-9B530CE3CD10}"/>
          </ac:spMkLst>
        </pc:spChg>
        <pc:spChg chg="mod">
          <ac:chgData name="Gastgebruiker" userId="S::urn:spo:anon#13a67fa5044db32cf847d2fb8b60d355760ae1f0ecebc9dd6471b16521cca605::" providerId="AD" clId="Web-{9B37DB6A-46FF-A75B-3425-AEFFB1656EBC}" dt="2022-09-06T13:16:36.326" v="804" actId="20577"/>
          <ac:spMkLst>
            <pc:docMk/>
            <pc:sldMk cId="296917621" sldId="257"/>
            <ac:spMk id="3" creationId="{BE63203C-9C7E-47A5-8F76-97E2C98BC446}"/>
          </ac:spMkLst>
        </pc:spChg>
      </pc:sldChg>
      <pc:sldChg chg="modSp">
        <pc:chgData name="Gastgebruiker" userId="S::urn:spo:anon#13a67fa5044db32cf847d2fb8b60d355760ae1f0ecebc9dd6471b16521cca605::" providerId="AD" clId="Web-{9B37DB6A-46FF-A75B-3425-AEFFB1656EBC}" dt="2022-09-06T13:24:27.048" v="992" actId="20577"/>
        <pc:sldMkLst>
          <pc:docMk/>
          <pc:sldMk cId="2460454411" sldId="258"/>
        </pc:sldMkLst>
        <pc:spChg chg="mod">
          <ac:chgData name="Gastgebruiker" userId="S::urn:spo:anon#13a67fa5044db32cf847d2fb8b60d355760ae1f0ecebc9dd6471b16521cca605::" providerId="AD" clId="Web-{9B37DB6A-46FF-A75B-3425-AEFFB1656EBC}" dt="2022-09-06T13:17:54.535" v="808" actId="20577"/>
          <ac:spMkLst>
            <pc:docMk/>
            <pc:sldMk cId="2460454411" sldId="258"/>
            <ac:spMk id="2" creationId="{B84BF46B-B085-40B4-A33E-E6B20D2DD84B}"/>
          </ac:spMkLst>
        </pc:spChg>
        <pc:spChg chg="mod">
          <ac:chgData name="Gastgebruiker" userId="S::urn:spo:anon#13a67fa5044db32cf847d2fb8b60d355760ae1f0ecebc9dd6471b16521cca605::" providerId="AD" clId="Web-{9B37DB6A-46FF-A75B-3425-AEFFB1656EBC}" dt="2022-09-06T13:24:27.048" v="992" actId="20577"/>
          <ac:spMkLst>
            <pc:docMk/>
            <pc:sldMk cId="2460454411" sldId="258"/>
            <ac:spMk id="3" creationId="{832C30BD-FFD1-4A1A-B679-CCBF71DBD43A}"/>
          </ac:spMkLst>
        </pc:spChg>
      </pc:sldChg>
      <pc:sldChg chg="modSp">
        <pc:chgData name="Gastgebruiker" userId="S::urn:spo:anon#13a67fa5044db32cf847d2fb8b60d355760ae1f0ecebc9dd6471b16521cca605::" providerId="AD" clId="Web-{9B37DB6A-46FF-A75B-3425-AEFFB1656EBC}" dt="2022-09-06T13:17:47.237" v="807" actId="20577"/>
        <pc:sldMkLst>
          <pc:docMk/>
          <pc:sldMk cId="937326571" sldId="277"/>
        </pc:sldMkLst>
        <pc:spChg chg="mod">
          <ac:chgData name="Gastgebruiker" userId="S::urn:spo:anon#13a67fa5044db32cf847d2fb8b60d355760ae1f0ecebc9dd6471b16521cca605::" providerId="AD" clId="Web-{9B37DB6A-46FF-A75B-3425-AEFFB1656EBC}" dt="2022-09-06T13:17:47.237" v="807" actId="20577"/>
          <ac:spMkLst>
            <pc:docMk/>
            <pc:sldMk cId="937326571" sldId="277"/>
            <ac:spMk id="3" creationId="{00000000-0000-0000-0000-000000000000}"/>
          </ac:spMkLst>
        </pc:spChg>
      </pc:sldChg>
      <pc:sldChg chg="del">
        <pc:chgData name="Gastgebruiker" userId="S::urn:spo:anon#13a67fa5044db32cf847d2fb8b60d355760ae1f0ecebc9dd6471b16521cca605::" providerId="AD" clId="Web-{9B37DB6A-46FF-A75B-3425-AEFFB1656EBC}" dt="2022-09-06T13:16:06.339" v="767"/>
        <pc:sldMkLst>
          <pc:docMk/>
          <pc:sldMk cId="3306915272" sldId="280"/>
        </pc:sldMkLst>
      </pc:sldChg>
      <pc:sldChg chg="add replId">
        <pc:chgData name="Gastgebruiker" userId="S::urn:spo:anon#13a67fa5044db32cf847d2fb8b60d355760ae1f0ecebc9dd6471b16521cca605::" providerId="AD" clId="Web-{9B37DB6A-46FF-A75B-3425-AEFFB1656EBC}" dt="2022-09-06T13:08:21.554" v="0"/>
        <pc:sldMkLst>
          <pc:docMk/>
          <pc:sldMk cId="2175718765" sldId="281"/>
        </pc:sldMkLst>
      </pc:sldChg>
    </pc:docChg>
  </pc:docChgLst>
  <pc:docChgLst>
    <pc:chgData name="Elselien Zelle" userId="S::elselienzelle@stvitusschool.nl::c88a49b5-a6db-46d0-9221-96bc2254ba66" providerId="AD" clId="Web-{5F6EB35F-7039-5F74-DACB-F50378011D96}"/>
    <pc:docChg chg="modSld">
      <pc:chgData name="Elselien Zelle" userId="S::elselienzelle@stvitusschool.nl::c88a49b5-a6db-46d0-9221-96bc2254ba66" providerId="AD" clId="Web-{5F6EB35F-7039-5F74-DACB-F50378011D96}" dt="2023-01-25T14:58:21.044" v="10" actId="1076"/>
      <pc:docMkLst>
        <pc:docMk/>
      </pc:docMkLst>
      <pc:sldChg chg="modSp">
        <pc:chgData name="Elselien Zelle" userId="S::elselienzelle@stvitusschool.nl::c88a49b5-a6db-46d0-9221-96bc2254ba66" providerId="AD" clId="Web-{5F6EB35F-7039-5F74-DACB-F50378011D96}" dt="2023-01-25T14:58:21.044" v="10" actId="1076"/>
        <pc:sldMkLst>
          <pc:docMk/>
          <pc:sldMk cId="4203037039" sldId="256"/>
        </pc:sldMkLst>
        <pc:spChg chg="mod">
          <ac:chgData name="Elselien Zelle" userId="S::elselienzelle@stvitusschool.nl::c88a49b5-a6db-46d0-9221-96bc2254ba66" providerId="AD" clId="Web-{5F6EB35F-7039-5F74-DACB-F50378011D96}" dt="2023-01-25T14:58:13.231" v="9" actId="14100"/>
          <ac:spMkLst>
            <pc:docMk/>
            <pc:sldMk cId="4203037039" sldId="256"/>
            <ac:spMk id="3" creationId="{9931C2B2-6404-3DF8-84F2-8B5A442643FA}"/>
          </ac:spMkLst>
        </pc:spChg>
        <pc:picChg chg="mod">
          <ac:chgData name="Elselien Zelle" userId="S::elselienzelle@stvitusschool.nl::c88a49b5-a6db-46d0-9221-96bc2254ba66" providerId="AD" clId="Web-{5F6EB35F-7039-5F74-DACB-F50378011D96}" dt="2023-01-25T14:58:21.044" v="10" actId="1076"/>
          <ac:picMkLst>
            <pc:docMk/>
            <pc:sldMk cId="4203037039" sldId="256"/>
            <ac:picMk id="4" creationId="{0E73E3BE-D8EF-4C5B-91B8-8D6909A5C351}"/>
          </ac:picMkLst>
        </pc:picChg>
      </pc:sldChg>
    </pc:docChg>
  </pc:docChgLst>
  <pc:docChgLst>
    <pc:chgData name="Gastgebruiker" userId="S::urn:spo:anon#13a67fa5044db32cf847d2fb8b60d355760ae1f0ecebc9dd6471b16521cca605::" providerId="AD" clId="Web-{2E682704-3CD4-2E0B-72A3-CF823FA8C622}"/>
    <pc:docChg chg="modSld">
      <pc:chgData name="Gastgebruiker" userId="S::urn:spo:anon#13a67fa5044db32cf847d2fb8b60d355760ae1f0ecebc9dd6471b16521cca605::" providerId="AD" clId="Web-{2E682704-3CD4-2E0B-72A3-CF823FA8C622}" dt="2022-09-06T13:06:53.317" v="135" actId="20577"/>
      <pc:docMkLst>
        <pc:docMk/>
      </pc:docMkLst>
      <pc:sldChg chg="modSp">
        <pc:chgData name="Gastgebruiker" userId="S::urn:spo:anon#13a67fa5044db32cf847d2fb8b60d355760ae1f0ecebc9dd6471b16521cca605::" providerId="AD" clId="Web-{2E682704-3CD4-2E0B-72A3-CF823FA8C622}" dt="2022-09-06T13:06:53.317" v="135" actId="20577"/>
        <pc:sldMkLst>
          <pc:docMk/>
          <pc:sldMk cId="296917621" sldId="257"/>
        </pc:sldMkLst>
        <pc:spChg chg="mod">
          <ac:chgData name="Gastgebruiker" userId="S::urn:spo:anon#13a67fa5044db32cf847d2fb8b60d355760ae1f0ecebc9dd6471b16521cca605::" providerId="AD" clId="Web-{2E682704-3CD4-2E0B-72A3-CF823FA8C622}" dt="2022-09-06T13:06:53.317" v="135" actId="20577"/>
          <ac:spMkLst>
            <pc:docMk/>
            <pc:sldMk cId="296917621" sldId="257"/>
            <ac:spMk id="3" creationId="{BE63203C-9C7E-47A5-8F76-97E2C98BC446}"/>
          </ac:spMkLst>
        </pc:spChg>
      </pc:sldChg>
      <pc:sldChg chg="modSp">
        <pc:chgData name="Gastgebruiker" userId="S::urn:spo:anon#13a67fa5044db32cf847d2fb8b60d355760ae1f0ecebc9dd6471b16521cca605::" providerId="AD" clId="Web-{2E682704-3CD4-2E0B-72A3-CF823FA8C622}" dt="2022-09-06T13:00:30.838" v="2" actId="20577"/>
        <pc:sldMkLst>
          <pc:docMk/>
          <pc:sldMk cId="1585904881" sldId="263"/>
        </pc:sldMkLst>
        <pc:spChg chg="mod">
          <ac:chgData name="Gastgebruiker" userId="S::urn:spo:anon#13a67fa5044db32cf847d2fb8b60d355760ae1f0ecebc9dd6471b16521cca605::" providerId="AD" clId="Web-{2E682704-3CD4-2E0B-72A3-CF823FA8C622}" dt="2022-09-06T13:00:30.838" v="2" actId="20577"/>
          <ac:spMkLst>
            <pc:docMk/>
            <pc:sldMk cId="1585904881" sldId="263"/>
            <ac:spMk id="3" creationId="{00000000-0000-0000-0000-000000000000}"/>
          </ac:spMkLst>
        </pc:spChg>
      </pc:sldChg>
      <pc:sldChg chg="modSp">
        <pc:chgData name="Gastgebruiker" userId="S::urn:spo:anon#13a67fa5044db32cf847d2fb8b60d355760ae1f0ecebc9dd6471b16521cca605::" providerId="AD" clId="Web-{2E682704-3CD4-2E0B-72A3-CF823FA8C622}" dt="2022-09-06T13:01:40.605" v="15" actId="20577"/>
        <pc:sldMkLst>
          <pc:docMk/>
          <pc:sldMk cId="1521114655" sldId="264"/>
        </pc:sldMkLst>
        <pc:spChg chg="mod">
          <ac:chgData name="Gastgebruiker" userId="S::urn:spo:anon#13a67fa5044db32cf847d2fb8b60d355760ae1f0ecebc9dd6471b16521cca605::" providerId="AD" clId="Web-{2E682704-3CD4-2E0B-72A3-CF823FA8C622}" dt="2022-09-06T13:01:40.605" v="15" actId="20577"/>
          <ac:spMkLst>
            <pc:docMk/>
            <pc:sldMk cId="1521114655" sldId="264"/>
            <ac:spMk id="4" creationId="{F7C287CE-6C43-461F-A024-344415853079}"/>
          </ac:spMkLst>
        </pc:spChg>
      </pc:sldChg>
      <pc:sldChg chg="modSp">
        <pc:chgData name="Gastgebruiker" userId="S::urn:spo:anon#13a67fa5044db32cf847d2fb8b60d355760ae1f0ecebc9dd6471b16521cca605::" providerId="AD" clId="Web-{2E682704-3CD4-2E0B-72A3-CF823FA8C622}" dt="2022-09-06T13:01:51.590" v="26" actId="20577"/>
        <pc:sldMkLst>
          <pc:docMk/>
          <pc:sldMk cId="1702963765" sldId="266"/>
        </pc:sldMkLst>
        <pc:spChg chg="mod">
          <ac:chgData name="Gastgebruiker" userId="S::urn:spo:anon#13a67fa5044db32cf847d2fb8b60d355760ae1f0ecebc9dd6471b16521cca605::" providerId="AD" clId="Web-{2E682704-3CD4-2E0B-72A3-CF823FA8C622}" dt="2022-09-06T13:01:51.590" v="26" actId="20577"/>
          <ac:spMkLst>
            <pc:docMk/>
            <pc:sldMk cId="1702963765" sldId="266"/>
            <ac:spMk id="3" creationId="{00000000-0000-0000-0000-000000000000}"/>
          </ac:spMkLst>
        </pc:spChg>
      </pc:sldChg>
      <pc:sldChg chg="modSp">
        <pc:chgData name="Gastgebruiker" userId="S::urn:spo:anon#13a67fa5044db32cf847d2fb8b60d355760ae1f0ecebc9dd6471b16521cca605::" providerId="AD" clId="Web-{2E682704-3CD4-2E0B-72A3-CF823FA8C622}" dt="2022-09-06T13:01:10.620" v="5" actId="20577"/>
        <pc:sldMkLst>
          <pc:docMk/>
          <pc:sldMk cId="2165341404" sldId="274"/>
        </pc:sldMkLst>
        <pc:spChg chg="mod">
          <ac:chgData name="Gastgebruiker" userId="S::urn:spo:anon#13a67fa5044db32cf847d2fb8b60d355760ae1f0ecebc9dd6471b16521cca605::" providerId="AD" clId="Web-{2E682704-3CD4-2E0B-72A3-CF823FA8C622}" dt="2022-09-06T13:01:10.620" v="5" actId="20577"/>
          <ac:spMkLst>
            <pc:docMk/>
            <pc:sldMk cId="2165341404" sldId="274"/>
            <ac:spMk id="3" creationId="{00000000-0000-0000-0000-000000000000}"/>
          </ac:spMkLst>
        </pc:spChg>
      </pc:sldChg>
      <pc:sldChg chg="modSp">
        <pc:chgData name="Gastgebruiker" userId="S::urn:spo:anon#13a67fa5044db32cf847d2fb8b60d355760ae1f0ecebc9dd6471b16521cca605::" providerId="AD" clId="Web-{2E682704-3CD4-2E0B-72A3-CF823FA8C622}" dt="2022-09-06T13:06:28.238" v="130" actId="20577"/>
        <pc:sldMkLst>
          <pc:docMk/>
          <pc:sldMk cId="3306915272" sldId="280"/>
        </pc:sldMkLst>
        <pc:spChg chg="mod">
          <ac:chgData name="Gastgebruiker" userId="S::urn:spo:anon#13a67fa5044db32cf847d2fb8b60d355760ae1f0ecebc9dd6471b16521cca605::" providerId="AD" clId="Web-{2E682704-3CD4-2E0B-72A3-CF823FA8C622}" dt="2022-09-06T13:04:05.797" v="54" actId="20577"/>
          <ac:spMkLst>
            <pc:docMk/>
            <pc:sldMk cId="3306915272" sldId="280"/>
            <ac:spMk id="2" creationId="{BAA54A97-2D73-429C-8BAD-9B530CE3CD10}"/>
          </ac:spMkLst>
        </pc:spChg>
        <pc:spChg chg="mod">
          <ac:chgData name="Gastgebruiker" userId="S::urn:spo:anon#13a67fa5044db32cf847d2fb8b60d355760ae1f0ecebc9dd6471b16521cca605::" providerId="AD" clId="Web-{2E682704-3CD4-2E0B-72A3-CF823FA8C622}" dt="2022-09-06T13:06:28.238" v="130" actId="20577"/>
          <ac:spMkLst>
            <pc:docMk/>
            <pc:sldMk cId="3306915272" sldId="280"/>
            <ac:spMk id="3" creationId="{BE63203C-9C7E-47A5-8F76-97E2C98BC446}"/>
          </ac:spMkLst>
        </pc:spChg>
      </pc:sldChg>
    </pc:docChg>
  </pc:docChgLst>
  <pc:docChgLst>
    <pc:chgData name="Charmayne Nieman" userId="S::charmaynenieman@stvitusschool.nl::f35cf5a5-ba09-4fe4-82ad-1e582a84855d" providerId="AD" clId="Web-{96F70452-3EA3-3E18-84DF-7697AD50FA3F}"/>
    <pc:docChg chg="modSld">
      <pc:chgData name="Charmayne Nieman" userId="S::charmaynenieman@stvitusschool.nl::f35cf5a5-ba09-4fe4-82ad-1e582a84855d" providerId="AD" clId="Web-{96F70452-3EA3-3E18-84DF-7697AD50FA3F}" dt="2023-02-06T12:39:34.848" v="1" actId="20577"/>
      <pc:docMkLst>
        <pc:docMk/>
      </pc:docMkLst>
      <pc:sldChg chg="modSp">
        <pc:chgData name="Charmayne Nieman" userId="S::charmaynenieman@stvitusschool.nl::f35cf5a5-ba09-4fe4-82ad-1e582a84855d" providerId="AD" clId="Web-{96F70452-3EA3-3E18-84DF-7697AD50FA3F}" dt="2023-02-06T12:39:34.848" v="1" actId="20577"/>
        <pc:sldMkLst>
          <pc:docMk/>
          <pc:sldMk cId="2165341404" sldId="274"/>
        </pc:sldMkLst>
        <pc:spChg chg="mod">
          <ac:chgData name="Charmayne Nieman" userId="S::charmaynenieman@stvitusschool.nl::f35cf5a5-ba09-4fe4-82ad-1e582a84855d" providerId="AD" clId="Web-{96F70452-3EA3-3E18-84DF-7697AD50FA3F}" dt="2023-02-06T12:39:34.848" v="1" actId="20577"/>
          <ac:spMkLst>
            <pc:docMk/>
            <pc:sldMk cId="2165341404" sldId="274"/>
            <ac:spMk id="3" creationId="{00000000-0000-0000-0000-000000000000}"/>
          </ac:spMkLst>
        </pc:spChg>
      </pc:sldChg>
    </pc:docChg>
  </pc:docChgLst>
  <pc:docChgLst>
    <pc:chgData name="Elselien Zelle" userId="S::elselienzelle@stvitusschool.nl::c88a49b5-a6db-46d0-9221-96bc2254ba66" providerId="AD" clId="Web-{7F7F3C43-B93B-EC09-E3E4-8FF9DAC18D50}"/>
    <pc:docChg chg="modSld">
      <pc:chgData name="Elselien Zelle" userId="S::elselienzelle@stvitusschool.nl::c88a49b5-a6db-46d0-9221-96bc2254ba66" providerId="AD" clId="Web-{7F7F3C43-B93B-EC09-E3E4-8FF9DAC18D50}" dt="2023-01-17T20:15:58.519" v="50" actId="20577"/>
      <pc:docMkLst>
        <pc:docMk/>
      </pc:docMkLst>
      <pc:sldChg chg="modSp">
        <pc:chgData name="Elselien Zelle" userId="S::elselienzelle@stvitusschool.nl::c88a49b5-a6db-46d0-9221-96bc2254ba66" providerId="AD" clId="Web-{7F7F3C43-B93B-EC09-E3E4-8FF9DAC18D50}" dt="2023-01-17T20:15:25.097" v="42" actId="20577"/>
        <pc:sldMkLst>
          <pc:docMk/>
          <pc:sldMk cId="296917621" sldId="257"/>
        </pc:sldMkLst>
        <pc:spChg chg="mod">
          <ac:chgData name="Elselien Zelle" userId="S::elselienzelle@stvitusschool.nl::c88a49b5-a6db-46d0-9221-96bc2254ba66" providerId="AD" clId="Web-{7F7F3C43-B93B-EC09-E3E4-8FF9DAC18D50}" dt="2023-01-17T20:15:25.097" v="42" actId="20577"/>
          <ac:spMkLst>
            <pc:docMk/>
            <pc:sldMk cId="296917621" sldId="257"/>
            <ac:spMk id="2" creationId="{BAA54A97-2D73-429C-8BAD-9B530CE3CD10}"/>
          </ac:spMkLst>
        </pc:spChg>
      </pc:sldChg>
      <pc:sldChg chg="modSp">
        <pc:chgData name="Elselien Zelle" userId="S::elselienzelle@stvitusschool.nl::c88a49b5-a6db-46d0-9221-96bc2254ba66" providerId="AD" clId="Web-{7F7F3C43-B93B-EC09-E3E4-8FF9DAC18D50}" dt="2023-01-17T20:12:24.576" v="34" actId="20577"/>
        <pc:sldMkLst>
          <pc:docMk/>
          <pc:sldMk cId="1521114655" sldId="264"/>
        </pc:sldMkLst>
        <pc:spChg chg="mod">
          <ac:chgData name="Elselien Zelle" userId="S::elselienzelle@stvitusschool.nl::c88a49b5-a6db-46d0-9221-96bc2254ba66" providerId="AD" clId="Web-{7F7F3C43-B93B-EC09-E3E4-8FF9DAC18D50}" dt="2023-01-17T20:12:24.576" v="34" actId="20577"/>
          <ac:spMkLst>
            <pc:docMk/>
            <pc:sldMk cId="1521114655" sldId="264"/>
            <ac:spMk id="4" creationId="{F7C287CE-6C43-461F-A024-344415853079}"/>
          </ac:spMkLst>
        </pc:spChg>
      </pc:sldChg>
      <pc:sldChg chg="modSp">
        <pc:chgData name="Elselien Zelle" userId="S::elselienzelle@stvitusschool.nl::c88a49b5-a6db-46d0-9221-96bc2254ba66" providerId="AD" clId="Web-{7F7F3C43-B93B-EC09-E3E4-8FF9DAC18D50}" dt="2023-01-17T20:15:58.519" v="50" actId="20577"/>
        <pc:sldMkLst>
          <pc:docMk/>
          <pc:sldMk cId="1702963765" sldId="266"/>
        </pc:sldMkLst>
        <pc:spChg chg="mod">
          <ac:chgData name="Elselien Zelle" userId="S::elselienzelle@stvitusschool.nl::c88a49b5-a6db-46d0-9221-96bc2254ba66" providerId="AD" clId="Web-{7F7F3C43-B93B-EC09-E3E4-8FF9DAC18D50}" dt="2023-01-17T20:15:58.519" v="50" actId="20577"/>
          <ac:spMkLst>
            <pc:docMk/>
            <pc:sldMk cId="1702963765" sldId="266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AD9385-E482-4DAC-BF55-2DFF0A098F66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CD13D-AA84-4845-87D7-39812CB2530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96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7CD13D-AA84-4845-87D7-39812CB253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66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CD13D-AA84-4845-87D7-39812CB253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341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CD13D-AA84-4845-87D7-39812CB253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765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CD13D-AA84-4845-87D7-39812CB253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951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7CD13D-AA84-4845-87D7-39812CB253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562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CD13D-AA84-4845-87D7-39812CB253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059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CD13D-AA84-4845-87D7-39812CB253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520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7CD13D-AA84-4845-87D7-39812CB253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176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7CD13D-AA84-4845-87D7-39812CB253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9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1913BF-1832-497B-9135-28BFC8A25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60272D6-FE28-46B3-8814-046BA610EB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C4E7-915B-475C-A62F-4FB2B607C49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75E4-006D-43BD-9C36-65146B52A1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347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88A561-198F-4AF1-97CA-56FDB20F7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B52B01-6B40-4FC8-A506-1E40A1ADB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A532EB2-AE39-4D35-BDD8-B8EDEF9AE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C4E7-915B-475C-A62F-4FB2B607C49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E04AAA-C372-4944-84B4-9E159B97A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897EE6F-B1CE-40B9-92B1-34F27D5CE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75E4-006D-43BD-9C36-65146B52A1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43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A7F527-5085-4DA7-8FB4-F9F02570B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63285CA-DF35-48E7-A690-E44920F9FE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0B038CE-A5D6-47DD-B7DB-AE54C8B79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C4E7-915B-475C-A62F-4FB2B607C49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3D3490B-2422-4C2B-A1FA-8A69F2FFB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993364A-3516-44A4-B9FA-179B435C8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75E4-006D-43BD-9C36-65146B52A1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566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F7F6E-D6B6-454D-8D2F-B6C71392E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34F891D-9B22-49B6-8AB0-3985ABB460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7B5F73D-3C80-48E1-8D0D-C202EC831E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69BEC4B-C110-43A0-AD33-BAE8F088F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C4E7-915B-475C-A62F-4FB2B607C49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49B26E8-5142-4023-84A7-03FE1B3E2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555F830-E68B-4F2C-94F3-52ED16538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75E4-006D-43BD-9C36-65146B52A1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39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A9F8CD-089D-4031-BFB3-B32C89841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2D38511-CD23-445E-B2B4-32CF66C23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96C7A5E-06E2-4080-9880-12212B56E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DF58A74-0177-4275-88A4-314809771E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B7F8655-FA9A-4A6D-8A9C-6DF9951406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9A7E7CC-035F-4C5C-B34B-5921DBD41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C4E7-915B-475C-A62F-4FB2B607C49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E9A68A1-61C0-4D18-B2B4-437D4A262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F5B7ABE-5CEA-4721-B5A8-D5DF0CB7F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75E4-006D-43BD-9C36-65146B52A1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556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0AB343-E378-45D1-ADA2-F9A45E6E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21BCA05-6392-4773-94E9-E9D7AFE23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C4E7-915B-475C-A62F-4FB2B607C49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1332DD9-F393-4738-9E1E-CE7C600C9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0F7F22B-B472-413D-A49C-3C4D6D772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75E4-006D-43BD-9C36-65146B52A1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56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5D981EB-49AC-462B-9E31-AF111CA50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C4E7-915B-475C-A62F-4FB2B607C49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C237032-EC93-4D56-943B-F39C63DE4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C7F897F-63DB-4DEF-A964-A221A40C6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75E4-006D-43BD-9C36-65146B52A1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433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5609B4-246A-4C67-A37D-426D2CD91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86C82A6-3C92-4E4D-8F19-3EAF2A405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2E9FCEA-5466-447F-B2E9-30F2FA1B6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6118BC9-0E82-4344-ADAC-5105B869E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C4E7-915B-475C-A62F-4FB2B607C49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2AC3675-6002-4B54-98CA-D383ED88D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E69B377-3CCB-48EF-911B-70A6C75E6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75E4-006D-43BD-9C36-65146B52A1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388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6ABA86-EBDB-4976-9E02-A440C57AE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E0B7335-C517-4C4D-90AF-550419D0A5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FC94567-3819-48C5-A57B-3A59DF1C93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4371456-2B1D-4B2F-B226-59F989555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C4E7-915B-475C-A62F-4FB2B607C49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1171826-C1E6-4361-9434-C3615F6FE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DB33B4A-956E-47B4-A1C9-09D117C76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75E4-006D-43BD-9C36-65146B52A1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244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A4CD3B-C3BF-47FA-A777-42F84EFBE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1B490A8-6DBE-4A2C-B328-D728F7B21B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8570BFA-0881-4677-8DC2-61888CF3C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C4E7-915B-475C-A62F-4FB2B607C49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F54FA29-C0DC-4488-A881-144A9C256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975EE39-64C4-4478-AA50-A0328943E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75E4-006D-43BD-9C36-65146B52A1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756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6A64E64-B391-442A-9379-EA7D245B32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2DAC4D3-81E6-44D6-9F47-128BC6D68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63FC35A-C106-41F8-A1D9-CF3E9A278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C4E7-915B-475C-A62F-4FB2B607C49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62E022-C088-4086-AF1F-35DC5B5F6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606ED28-22CF-47C8-B043-61555E23A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75E4-006D-43BD-9C36-65146B52A1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789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D280816-43B0-4B92-917D-362C0E075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2624359-DD01-4DCD-984D-526F7AD4B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A57710A-FA07-465A-ACE7-58D79239A8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3C4E7-915B-475C-A62F-4FB2B607C49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334776F-C76C-4C8E-A090-028E29116C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2C36D8-4DB2-4E45-B60A-96E1C8C72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475E4-006D-43BD-9C36-65146B52A1E5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34DA963-7EC6-40F0-ADA3-020677A7A863}"/>
              </a:ext>
            </a:extLst>
          </p:cNvPr>
          <p:cNvSpPr txBox="1"/>
          <p:nvPr userDrawn="1"/>
        </p:nvSpPr>
        <p:spPr>
          <a:xfrm>
            <a:off x="4489668" y="5521146"/>
            <a:ext cx="3212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7200">
                <a:solidFill>
                  <a:schemeClr val="tx1">
                    <a:alpha val="6000"/>
                  </a:schemeClr>
                </a:solidFill>
              </a:rPr>
              <a:t>concept</a:t>
            </a:r>
            <a:endParaRPr lang="en-US" sz="7200">
              <a:solidFill>
                <a:schemeClr val="tx1">
                  <a:alpha val="6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59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9711ED-71CD-4DCF-99A0-0299A0E04C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nl-NL" sz="7200" b="1">
                <a:solidFill>
                  <a:srgbClr val="FF33CC"/>
                </a:solidFill>
              </a:rPr>
              <a:t>De visie van onze school</a:t>
            </a:r>
            <a:endParaRPr lang="nl-NL" sz="7200" b="1">
              <a:solidFill>
                <a:srgbClr val="FF33CC"/>
              </a:solidFill>
              <a:cs typeface="Calibri Ligh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E73E3BE-D8EF-4C5B-91B8-8D6909A5C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125" y="3817938"/>
            <a:ext cx="3621496" cy="2123394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9931C2B2-6404-3DF8-84F2-8B5A442643FA}"/>
              </a:ext>
            </a:extLst>
          </p:cNvPr>
          <p:cNvSpPr txBox="1"/>
          <p:nvPr/>
        </p:nvSpPr>
        <p:spPr>
          <a:xfrm>
            <a:off x="4252232" y="3054803"/>
            <a:ext cx="364966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>
                <a:ea typeface="+mn-lt"/>
                <a:cs typeface="+mn-lt"/>
              </a:rPr>
              <a:t>Bussum - augustus 2022 - definitief</a:t>
            </a:r>
            <a:endParaRPr lang="nl-NL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03037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err="1">
                <a:solidFill>
                  <a:srgbClr val="FF19B8"/>
                </a:solidFill>
              </a:rPr>
              <a:t>Waarom</a:t>
            </a:r>
            <a:r>
              <a:rPr lang="en-US" b="1">
                <a:solidFill>
                  <a:srgbClr val="FF19B8"/>
                </a:solidFill>
              </a:rPr>
              <a:t> </a:t>
            </a:r>
            <a:r>
              <a:rPr lang="en-US" b="1" err="1">
                <a:solidFill>
                  <a:srgbClr val="FF19B8"/>
                </a:solidFill>
              </a:rPr>
              <a:t>een</a:t>
            </a:r>
            <a:r>
              <a:rPr lang="en-US" b="1">
                <a:solidFill>
                  <a:srgbClr val="FF19B8"/>
                </a:solidFill>
              </a:rPr>
              <a:t> (</a:t>
            </a:r>
            <a:r>
              <a:rPr lang="en-US" b="1" err="1">
                <a:solidFill>
                  <a:srgbClr val="FF19B8"/>
                </a:solidFill>
              </a:rPr>
              <a:t>aangepaste</a:t>
            </a:r>
            <a:r>
              <a:rPr lang="en-US" b="1">
                <a:solidFill>
                  <a:srgbClr val="FF19B8"/>
                </a:solidFill>
              </a:rPr>
              <a:t>) </a:t>
            </a:r>
            <a:r>
              <a:rPr lang="en-US" b="1" err="1">
                <a:solidFill>
                  <a:srgbClr val="FF19B8"/>
                </a:solidFill>
              </a:rPr>
              <a:t>visie</a:t>
            </a:r>
            <a:r>
              <a:rPr lang="en-US" b="1">
                <a:solidFill>
                  <a:srgbClr val="FF19B8"/>
                </a:solidFill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/>
              <a:t>In </a:t>
            </a:r>
            <a:r>
              <a:rPr lang="en-US" b="1" err="1"/>
              <a:t>lijn</a:t>
            </a:r>
            <a:r>
              <a:rPr lang="en-US" b="1"/>
              <a:t> </a:t>
            </a:r>
            <a:r>
              <a:rPr lang="en-US" err="1"/>
              <a:t>brengen</a:t>
            </a:r>
            <a:r>
              <a:rPr lang="en-US"/>
              <a:t> met </a:t>
            </a:r>
            <a:r>
              <a:rPr lang="en-US" err="1"/>
              <a:t>ons</a:t>
            </a:r>
            <a:r>
              <a:rPr lang="en-US"/>
              <a:t> </a:t>
            </a:r>
            <a:r>
              <a:rPr lang="en-US" err="1"/>
              <a:t>gekozen</a:t>
            </a:r>
            <a:r>
              <a:rPr lang="en-US"/>
              <a:t> </a:t>
            </a:r>
            <a:r>
              <a:rPr lang="en-US" b="1" err="1"/>
              <a:t>profiel</a:t>
            </a:r>
            <a:r>
              <a:rPr lang="en-US" b="1"/>
              <a:t> van </a:t>
            </a:r>
            <a:r>
              <a:rPr lang="en-US" b="1" err="1"/>
              <a:t>een</a:t>
            </a:r>
            <a:r>
              <a:rPr lang="en-US" b="1"/>
              <a:t> Ta(a)</a:t>
            </a:r>
            <a:r>
              <a:rPr lang="en-US" b="1" err="1"/>
              <a:t>lrijke</a:t>
            </a:r>
            <a:r>
              <a:rPr lang="en-US" b="1"/>
              <a:t> school</a:t>
            </a:r>
          </a:p>
          <a:p>
            <a:pPr lvl="1"/>
            <a:r>
              <a:rPr lang="en-US"/>
              <a:t>Zo </a:t>
            </a:r>
            <a:r>
              <a:rPr lang="en-US" err="1"/>
              <a:t>maken</a:t>
            </a:r>
            <a:r>
              <a:rPr lang="en-US"/>
              <a:t> we </a:t>
            </a:r>
            <a:r>
              <a:rPr lang="en-US" err="1"/>
              <a:t>duidelijk</a:t>
            </a:r>
            <a:r>
              <a:rPr lang="en-US"/>
              <a:t> wat het </a:t>
            </a:r>
            <a:r>
              <a:rPr lang="en-US" err="1"/>
              <a:t>voor</a:t>
            </a:r>
            <a:r>
              <a:rPr lang="en-US"/>
              <a:t> </a:t>
            </a:r>
            <a:r>
              <a:rPr lang="en-US" err="1"/>
              <a:t>ons</a:t>
            </a:r>
            <a:r>
              <a:rPr lang="en-US"/>
              <a:t> </a:t>
            </a:r>
            <a:r>
              <a:rPr lang="en-US" err="1"/>
              <a:t>betekent</a:t>
            </a:r>
            <a:r>
              <a:rPr lang="en-US"/>
              <a:t> om </a:t>
            </a:r>
            <a:r>
              <a:rPr lang="en-US" err="1"/>
              <a:t>een</a:t>
            </a:r>
            <a:r>
              <a:rPr lang="en-US"/>
              <a:t> ta(a)</a:t>
            </a:r>
            <a:r>
              <a:rPr lang="en-US" err="1"/>
              <a:t>lrijke</a:t>
            </a:r>
            <a:r>
              <a:rPr lang="en-US"/>
              <a:t> school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zijn</a:t>
            </a:r>
            <a:r>
              <a:rPr lang="en-US"/>
              <a:t>.</a:t>
            </a:r>
            <a:br>
              <a:rPr lang="en-US"/>
            </a:br>
            <a:endParaRPr lang="en-US"/>
          </a:p>
          <a:p>
            <a:r>
              <a:rPr lang="en-US" b="1" err="1"/>
              <a:t>Gedragen</a:t>
            </a:r>
            <a:r>
              <a:rPr lang="en-US" b="1"/>
              <a:t> </a:t>
            </a:r>
            <a:r>
              <a:rPr lang="en-US"/>
              <a:t>door het team</a:t>
            </a:r>
            <a:endParaRPr lang="en-US" b="1"/>
          </a:p>
          <a:p>
            <a:pPr lvl="1"/>
            <a:r>
              <a:rPr lang="en-US"/>
              <a:t>We </a:t>
            </a:r>
            <a:r>
              <a:rPr lang="en-US" err="1"/>
              <a:t>vinden</a:t>
            </a:r>
            <a:r>
              <a:rPr lang="en-US"/>
              <a:t> het </a:t>
            </a:r>
            <a:r>
              <a:rPr lang="en-US" err="1"/>
              <a:t>belangrijk</a:t>
            </a:r>
            <a:r>
              <a:rPr lang="en-US"/>
              <a:t> </a:t>
            </a:r>
            <a:r>
              <a:rPr lang="en-US" err="1"/>
              <a:t>dat</a:t>
            </a:r>
            <a:r>
              <a:rPr lang="en-US"/>
              <a:t> de </a:t>
            </a:r>
            <a:r>
              <a:rPr lang="en-US" err="1"/>
              <a:t>visie</a:t>
            </a:r>
            <a:r>
              <a:rPr lang="en-US"/>
              <a:t> </a:t>
            </a:r>
            <a:r>
              <a:rPr lang="en-US" err="1"/>
              <a:t>sterk</a:t>
            </a:r>
            <a:r>
              <a:rPr lang="en-US"/>
              <a:t> </a:t>
            </a:r>
            <a:r>
              <a:rPr lang="en-US" err="1"/>
              <a:t>gedragen</a:t>
            </a:r>
            <a:r>
              <a:rPr lang="en-US"/>
              <a:t> </a:t>
            </a:r>
            <a:r>
              <a:rPr lang="en-US" err="1"/>
              <a:t>wordt</a:t>
            </a:r>
            <a:r>
              <a:rPr lang="en-US"/>
              <a:t> door het hele team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dat</a:t>
            </a:r>
            <a:r>
              <a:rPr lang="en-US"/>
              <a:t> </a:t>
            </a:r>
            <a:r>
              <a:rPr lang="en-US" err="1"/>
              <a:t>voor</a:t>
            </a:r>
            <a:r>
              <a:rPr lang="en-US"/>
              <a:t> </a:t>
            </a:r>
            <a:r>
              <a:rPr lang="en-US" err="1"/>
              <a:t>iedereen</a:t>
            </a:r>
            <a:r>
              <a:rPr lang="en-US"/>
              <a:t> </a:t>
            </a:r>
            <a:r>
              <a:rPr lang="en-US" err="1"/>
              <a:t>duidelijk</a:t>
            </a:r>
            <a:r>
              <a:rPr lang="en-US"/>
              <a:t> is wat </a:t>
            </a:r>
            <a:r>
              <a:rPr lang="en-US" err="1"/>
              <a:t>onze</a:t>
            </a:r>
            <a:r>
              <a:rPr lang="en-US"/>
              <a:t> </a:t>
            </a:r>
            <a:r>
              <a:rPr lang="en-US" err="1"/>
              <a:t>visie</a:t>
            </a:r>
            <a:r>
              <a:rPr lang="en-US"/>
              <a:t> </a:t>
            </a:r>
            <a:r>
              <a:rPr lang="en-US" err="1"/>
              <a:t>inhoudt</a:t>
            </a:r>
            <a:r>
              <a:rPr lang="en-US"/>
              <a:t>.</a:t>
            </a:r>
            <a:br>
              <a:rPr lang="en-US"/>
            </a:br>
            <a:endParaRPr lang="en-US"/>
          </a:p>
          <a:p>
            <a:r>
              <a:rPr lang="en-US" b="1" err="1"/>
              <a:t>Meetbaar</a:t>
            </a:r>
            <a:r>
              <a:rPr lang="en-US" b="1"/>
              <a:t> </a:t>
            </a:r>
            <a:r>
              <a:rPr lang="en-US" err="1"/>
              <a:t>maken</a:t>
            </a:r>
            <a:endParaRPr lang="en-US" b="1"/>
          </a:p>
          <a:p>
            <a:pPr lvl="1"/>
            <a:r>
              <a:rPr lang="en-US"/>
              <a:t>We </a:t>
            </a:r>
            <a:r>
              <a:rPr lang="en-US" err="1"/>
              <a:t>vinden</a:t>
            </a:r>
            <a:r>
              <a:rPr lang="en-US"/>
              <a:t> het </a:t>
            </a:r>
            <a:r>
              <a:rPr lang="en-US" err="1"/>
              <a:t>belangrijk</a:t>
            </a:r>
            <a:r>
              <a:rPr lang="en-US"/>
              <a:t> om </a:t>
            </a:r>
            <a:r>
              <a:rPr lang="en-US" err="1"/>
              <a:t>een</a:t>
            </a:r>
            <a:r>
              <a:rPr lang="en-US"/>
              <a:t> </a:t>
            </a:r>
            <a:r>
              <a:rPr lang="en-US" err="1"/>
              <a:t>meetbare</a:t>
            </a:r>
            <a:r>
              <a:rPr lang="en-US"/>
              <a:t> </a:t>
            </a:r>
            <a:r>
              <a:rPr lang="en-US" err="1"/>
              <a:t>visie</a:t>
            </a:r>
            <a:r>
              <a:rPr lang="en-US"/>
              <a:t> </a:t>
            </a:r>
            <a:r>
              <a:rPr lang="en-US" err="1"/>
              <a:t>te</a:t>
            </a:r>
            <a:r>
              <a:rPr lang="en-US"/>
              <a:t> </a:t>
            </a:r>
            <a:r>
              <a:rPr lang="en-US" err="1"/>
              <a:t>formuleren</a:t>
            </a:r>
            <a:r>
              <a:rPr lang="en-US"/>
              <a:t>.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5904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err="1">
                <a:solidFill>
                  <a:srgbClr val="FF33CC"/>
                </a:solidFill>
              </a:rPr>
              <a:t>Onze</a:t>
            </a:r>
            <a:r>
              <a:rPr lang="en-US" b="1">
                <a:solidFill>
                  <a:srgbClr val="FF33CC"/>
                </a:solidFill>
              </a:rPr>
              <a:t> </a:t>
            </a:r>
            <a:r>
              <a:rPr lang="en-US" b="1" err="1">
                <a:solidFill>
                  <a:srgbClr val="FF33CC"/>
                </a:solidFill>
              </a:rPr>
              <a:t>visie</a:t>
            </a:r>
            <a:r>
              <a:rPr lang="en-US" b="1">
                <a:solidFill>
                  <a:srgbClr val="FF33CC"/>
                </a:solidFill>
              </a:rPr>
              <a:t>  </a:t>
            </a:r>
            <a:endParaRPr lang="en-US" b="1">
              <a:solidFill>
                <a:srgbClr val="FF33CC"/>
              </a:solidFill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fontAlgn="base">
              <a:buNone/>
            </a:pPr>
            <a:r>
              <a:rPr lang="nl-NL" sz="2400"/>
              <a:t>De St. Vitusschool is een buurtschool met een katholieke identiteit. Wij zijn een school voor iedereen waarin ruimte is voor ieders overtuiging. Als onderdeel van onze multiculturele (school)omgeving stimuleren we het </a:t>
            </a:r>
            <a:r>
              <a:rPr lang="nl-NL" sz="2400" b="1">
                <a:solidFill>
                  <a:srgbClr val="00AA87"/>
                </a:solidFill>
              </a:rPr>
              <a:t>burgerschap</a:t>
            </a:r>
            <a:r>
              <a:rPr lang="nl-NL" sz="2400"/>
              <a:t> van onze leerlingen, zodat zij uit groeien tot </a:t>
            </a:r>
            <a:r>
              <a:rPr lang="nl-NL" sz="2400" b="1">
                <a:solidFill>
                  <a:srgbClr val="00AA87"/>
                </a:solidFill>
              </a:rPr>
              <a:t>betrokken, weerbare en zelfstandige</a:t>
            </a:r>
            <a:r>
              <a:rPr lang="nl-NL" sz="2400" b="1"/>
              <a:t> </a:t>
            </a:r>
            <a:r>
              <a:rPr lang="nl-NL" sz="2400" b="1">
                <a:solidFill>
                  <a:srgbClr val="00AA87"/>
                </a:solidFill>
              </a:rPr>
              <a:t>inwoners</a:t>
            </a:r>
            <a:r>
              <a:rPr lang="nl-NL" sz="2400"/>
              <a:t> van onze wereld. ​</a:t>
            </a:r>
            <a:br>
              <a:rPr lang="nl-NL" sz="2400">
                <a:cs typeface="Calibri"/>
              </a:rPr>
            </a:br>
            <a:br>
              <a:rPr lang="nl-NL" sz="2400"/>
            </a:br>
            <a:r>
              <a:rPr lang="nl-NL" sz="2400"/>
              <a:t>Daartoe leveren we onderwijs dat gegeven wordt in een </a:t>
            </a:r>
            <a:r>
              <a:rPr lang="nl-NL" sz="2400" b="1">
                <a:solidFill>
                  <a:srgbClr val="8820BB"/>
                </a:solidFill>
              </a:rPr>
              <a:t>rijke, uitdagende en veilige omgeving</a:t>
            </a:r>
            <a:r>
              <a:rPr lang="nl-NL" sz="2400"/>
              <a:t>. </a:t>
            </a:r>
            <a:r>
              <a:rPr lang="nl-NL" sz="2400">
                <a:solidFill>
                  <a:srgbClr val="000000"/>
                </a:solidFill>
              </a:rPr>
              <a:t>We stemmen af op onze leerlingen waar nodig en dagen ze – </a:t>
            </a:r>
            <a:r>
              <a:rPr lang="nl-NL" sz="2400" b="1">
                <a:solidFill>
                  <a:srgbClr val="FF33CC"/>
                </a:solidFill>
              </a:rPr>
              <a:t>samen met ouders</a:t>
            </a:r>
            <a:r>
              <a:rPr lang="nl-NL" sz="2400">
                <a:solidFill>
                  <a:srgbClr val="000000"/>
                </a:solidFill>
              </a:rPr>
              <a:t> - uit om </a:t>
            </a:r>
            <a:r>
              <a:rPr lang="nl-NL" sz="2400" b="1">
                <a:solidFill>
                  <a:srgbClr val="FFC000"/>
                </a:solidFill>
              </a:rPr>
              <a:t>tot</a:t>
            </a:r>
            <a:r>
              <a:rPr lang="nl-NL" sz="2400" b="1">
                <a:solidFill>
                  <a:srgbClr val="000000"/>
                </a:solidFill>
              </a:rPr>
              <a:t> </a:t>
            </a:r>
            <a:r>
              <a:rPr lang="nl-NL" sz="2400" b="1">
                <a:solidFill>
                  <a:srgbClr val="FFC000"/>
                </a:solidFill>
              </a:rPr>
              <a:t>optimale groei</a:t>
            </a:r>
            <a:r>
              <a:rPr lang="nl-NL" sz="2400" b="1">
                <a:solidFill>
                  <a:srgbClr val="00AA87"/>
                </a:solidFill>
              </a:rPr>
              <a:t> </a:t>
            </a:r>
            <a:r>
              <a:rPr lang="nl-NL" sz="2400" b="1">
                <a:solidFill>
                  <a:srgbClr val="FFC000"/>
                </a:solidFill>
              </a:rPr>
              <a:t>te komen</a:t>
            </a:r>
            <a:r>
              <a:rPr lang="nl-NL" sz="2400"/>
              <a:t>; persoonlijk en didactisch.</a:t>
            </a:r>
            <a:br>
              <a:rPr lang="nl-NL" sz="2400"/>
            </a:br>
            <a:br>
              <a:rPr lang="nl-NL" sz="2400"/>
            </a:br>
            <a:r>
              <a:rPr lang="en-US" sz="2400" b="1">
                <a:solidFill>
                  <a:srgbClr val="00B0F0"/>
                </a:solidFill>
              </a:rPr>
              <a:t>We </a:t>
            </a:r>
            <a:r>
              <a:rPr lang="en-US" sz="2400" b="1" dirty="0" err="1">
                <a:solidFill>
                  <a:srgbClr val="00B0F0"/>
                </a:solidFill>
              </a:rPr>
              <a:t>zijn</a:t>
            </a:r>
            <a:r>
              <a:rPr lang="en-US" sz="2400" b="1">
                <a:solidFill>
                  <a:srgbClr val="00B0F0"/>
                </a:solidFill>
              </a:rPr>
              <a:t> </a:t>
            </a:r>
            <a:r>
              <a:rPr lang="en-US" sz="2400" b="1" dirty="0" err="1">
                <a:solidFill>
                  <a:srgbClr val="00B0F0"/>
                </a:solidFill>
              </a:rPr>
              <a:t>een</a:t>
            </a:r>
            <a:r>
              <a:rPr lang="en-US" sz="2400" b="1">
                <a:solidFill>
                  <a:srgbClr val="00B0F0"/>
                </a:solidFill>
              </a:rPr>
              <a:t> ta(a)</a:t>
            </a:r>
            <a:r>
              <a:rPr lang="en-US" sz="2400" b="1" dirty="0" err="1">
                <a:solidFill>
                  <a:srgbClr val="00B0F0"/>
                </a:solidFill>
              </a:rPr>
              <a:t>lrijke</a:t>
            </a:r>
            <a:r>
              <a:rPr lang="en-US" sz="2400" b="1">
                <a:solidFill>
                  <a:srgbClr val="00B0F0"/>
                </a:solidFill>
              </a:rPr>
              <a:t>-school.</a:t>
            </a:r>
            <a:r>
              <a:rPr lang="en-US" sz="2400"/>
              <a:t> Taal is </a:t>
            </a:r>
            <a:r>
              <a:rPr lang="en-US" sz="2400" dirty="0" err="1"/>
              <a:t>dé</a:t>
            </a:r>
            <a:r>
              <a:rPr lang="en-US" sz="2400"/>
              <a:t> </a:t>
            </a:r>
            <a:r>
              <a:rPr lang="en-US" sz="2400" dirty="0" err="1"/>
              <a:t>sleutel</a:t>
            </a:r>
            <a:r>
              <a:rPr lang="nl-NL" sz="2400"/>
              <a:t> om</a:t>
            </a:r>
            <a:r>
              <a:rPr lang="en-US" sz="2400"/>
              <a:t> de </a:t>
            </a:r>
            <a:r>
              <a:rPr lang="en-US" sz="2400" dirty="0" err="1"/>
              <a:t>wereld</a:t>
            </a:r>
            <a:r>
              <a:rPr lang="en-US" sz="2400"/>
              <a:t> om je </a:t>
            </a:r>
            <a:r>
              <a:rPr lang="en-US" sz="2400" dirty="0" err="1"/>
              <a:t>heen</a:t>
            </a:r>
            <a:r>
              <a:rPr lang="nl-NL" sz="2400"/>
              <a:t> beter te begrijpen</a:t>
            </a:r>
            <a:r>
              <a:rPr lang="en-US" sz="2400"/>
              <a:t>.</a:t>
            </a:r>
            <a:r>
              <a:rPr lang="nl-NL" sz="2400"/>
              <a:t>  </a:t>
            </a:r>
            <a:r>
              <a:rPr lang="en-US" sz="2400"/>
              <a:t>​</a:t>
            </a:r>
            <a:r>
              <a:rPr lang="nl-NL" sz="2400">
                <a:ea typeface="+mn-lt"/>
                <a:cs typeface="+mn-lt"/>
              </a:rPr>
              <a:t>Door onze focus op taal en communicatie zorgen we ervoor dat </a:t>
            </a:r>
            <a:r>
              <a:rPr lang="nl-NL" sz="2400" b="1">
                <a:solidFill>
                  <a:srgbClr val="00B0F0"/>
                </a:solidFill>
                <a:ea typeface="+mn-lt"/>
                <a:cs typeface="+mn-lt"/>
              </a:rPr>
              <a:t>leerlingen en ouders zich gezien en gehoord voelen</a:t>
            </a:r>
            <a:r>
              <a:rPr lang="nl-NL" sz="2400" b="1">
                <a:solidFill>
                  <a:srgbClr val="59B9F0"/>
                </a:solidFill>
                <a:ea typeface="+mn-lt"/>
                <a:cs typeface="+mn-lt"/>
              </a:rPr>
              <a:t> </a:t>
            </a:r>
            <a:r>
              <a:rPr lang="nl-NL" sz="2400">
                <a:ea typeface="+mn-lt"/>
                <a:cs typeface="+mn-lt"/>
              </a:rPr>
              <a:t>en</a:t>
            </a:r>
            <a:r>
              <a:rPr lang="nl-NL" sz="2400" b="1">
                <a:solidFill>
                  <a:srgbClr val="59B9F0"/>
                </a:solidFill>
                <a:ea typeface="+mn-lt"/>
                <a:cs typeface="+mn-lt"/>
              </a:rPr>
              <a:t> </a:t>
            </a:r>
            <a:r>
              <a:rPr lang="nl-NL" sz="2400" b="1">
                <a:solidFill>
                  <a:srgbClr val="00B0F0"/>
                </a:solidFill>
                <a:ea typeface="+mn-lt"/>
                <a:cs typeface="+mn-lt"/>
              </a:rPr>
              <a:t>verbinden we iedereen</a:t>
            </a:r>
            <a:r>
              <a:rPr lang="nl-NL" sz="2400">
                <a:ea typeface="+mn-lt"/>
                <a:cs typeface="+mn-lt"/>
              </a:rPr>
              <a:t> op en om onze school met elkaar. </a:t>
            </a:r>
            <a:r>
              <a:rPr lang="nl-NL">
                <a:ea typeface="+mn-lt"/>
                <a:cs typeface="+mn-lt"/>
              </a:rPr>
              <a:t> </a:t>
            </a:r>
            <a:endParaRPr lang="en-US" b="1">
              <a:ea typeface="+mn-lt"/>
              <a:cs typeface="+mn-lt"/>
            </a:endParaRPr>
          </a:p>
          <a:p>
            <a:pPr marL="0" indent="0">
              <a:buNone/>
            </a:pPr>
            <a:endParaRPr lang="en-US" b="1">
              <a:solidFill>
                <a:srgbClr val="59B9F0"/>
              </a:solidFill>
              <a:cs typeface="Calibri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41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3E8AF38-D88D-4892-9BFA-B6B9400BE187}"/>
              </a:ext>
            </a:extLst>
          </p:cNvPr>
          <p:cNvSpPr txBox="1">
            <a:spLocks/>
          </p:cNvSpPr>
          <p:nvPr/>
        </p:nvSpPr>
        <p:spPr>
          <a:xfrm>
            <a:off x="4747532" y="2067362"/>
            <a:ext cx="3237139" cy="3576318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numCol="1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/>
              <a:t>Team</a:t>
            </a:r>
          </a:p>
          <a:p>
            <a:pPr lvl="1"/>
            <a:r>
              <a:rPr lang="en-US" sz="2000" err="1"/>
              <a:t>Ontwikkeling</a:t>
            </a:r>
            <a:r>
              <a:rPr lang="en-US" sz="2000"/>
              <a:t> </a:t>
            </a:r>
            <a:endParaRPr lang="en-US" sz="2000">
              <a:cs typeface="Calibri"/>
            </a:endParaRPr>
          </a:p>
          <a:p>
            <a:pPr lvl="1"/>
            <a:r>
              <a:rPr lang="en-US" sz="2000" err="1"/>
              <a:t>Groei</a:t>
            </a:r>
            <a:r>
              <a:rPr lang="en-US" sz="2000"/>
              <a:t>  </a:t>
            </a:r>
          </a:p>
          <a:p>
            <a:pPr lvl="1"/>
            <a:r>
              <a:rPr lang="en-US" sz="2000" err="1"/>
              <a:t>Betrokkenheid</a:t>
            </a:r>
            <a:endParaRPr lang="en-US" err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err="1">
                <a:solidFill>
                  <a:srgbClr val="FF33CC"/>
                </a:solidFill>
              </a:rPr>
              <a:t>Onze</a:t>
            </a:r>
            <a:r>
              <a:rPr lang="en-US" b="1">
                <a:solidFill>
                  <a:srgbClr val="FF33CC"/>
                </a:solidFill>
              </a:rPr>
              <a:t> </a:t>
            </a:r>
            <a:r>
              <a:rPr lang="en-US" b="1" err="1">
                <a:solidFill>
                  <a:srgbClr val="FF33CC"/>
                </a:solidFill>
              </a:rPr>
              <a:t>visie</a:t>
            </a:r>
            <a:r>
              <a:rPr lang="en-US" b="1">
                <a:solidFill>
                  <a:srgbClr val="FF33CC"/>
                </a:solidFill>
              </a:rPr>
              <a:t> in </a:t>
            </a:r>
            <a:r>
              <a:rPr lang="en-US" b="1" err="1">
                <a:solidFill>
                  <a:srgbClr val="FF33CC"/>
                </a:solidFill>
              </a:rPr>
              <a:t>pijlers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4656" y="2067362"/>
            <a:ext cx="3257549" cy="3576318"/>
          </a:xfrm>
          <a:solidFill>
            <a:srgbClr val="59B9F0"/>
          </a:solidFill>
        </p:spPr>
        <p:txBody>
          <a:bodyPr vert="horz" lIns="91440" tIns="45720" rIns="91440" bIns="45720" numCol="1" rtlCol="0" anchor="t">
            <a:normAutofit/>
          </a:bodyPr>
          <a:lstStyle/>
          <a:p>
            <a:pPr marL="0" indent="0">
              <a:buNone/>
            </a:pPr>
            <a:r>
              <a:rPr lang="en-US" b="1" err="1"/>
              <a:t>Financieel</a:t>
            </a:r>
            <a:endParaRPr lang="en-US" b="1"/>
          </a:p>
          <a:p>
            <a:pPr lvl="1"/>
            <a:r>
              <a:rPr lang="en-US" sz="2000" err="1">
                <a:cs typeface="Calibri"/>
              </a:rPr>
              <a:t>Financiële</a:t>
            </a:r>
            <a:r>
              <a:rPr lang="en-US" sz="2000">
                <a:cs typeface="Calibri"/>
              </a:rPr>
              <a:t> </a:t>
            </a:r>
            <a:r>
              <a:rPr lang="en-US" sz="2000" err="1">
                <a:cs typeface="Calibri"/>
              </a:rPr>
              <a:t>continuïteit</a:t>
            </a:r>
            <a:r>
              <a:rPr lang="en-US" sz="2000">
                <a:cs typeface="Calibri"/>
              </a:rPr>
              <a:t> </a:t>
            </a:r>
            <a:endParaRPr lang="en-US" sz="2000"/>
          </a:p>
          <a:p>
            <a:pPr lvl="1"/>
            <a:r>
              <a:rPr lang="en-US" sz="2000" err="1"/>
              <a:t>Huisvesting</a:t>
            </a:r>
            <a:r>
              <a:rPr lang="en-US" sz="2000"/>
              <a:t>: </a:t>
            </a:r>
            <a:r>
              <a:rPr lang="en-US" sz="2000" err="1"/>
              <a:t>veilig</a:t>
            </a:r>
            <a:r>
              <a:rPr lang="en-US" sz="2000"/>
              <a:t>, </a:t>
            </a:r>
            <a:r>
              <a:rPr lang="en-US" sz="2000" err="1"/>
              <a:t>duurzaam</a:t>
            </a:r>
            <a:r>
              <a:rPr lang="en-US" sz="2000"/>
              <a:t> </a:t>
            </a:r>
            <a:r>
              <a:rPr lang="en-US" sz="2000" err="1"/>
              <a:t>en</a:t>
            </a:r>
            <a:r>
              <a:rPr lang="en-US" sz="2000"/>
              <a:t> </a:t>
            </a:r>
            <a:r>
              <a:rPr lang="en-US" sz="2000" err="1"/>
              <a:t>maatschappelijk</a:t>
            </a:r>
            <a:endParaRPr lang="en-US" sz="2000" err="1">
              <a:cs typeface="Calibri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7C287CE-6C43-461F-A024-344415853079}"/>
              </a:ext>
            </a:extLst>
          </p:cNvPr>
          <p:cNvSpPr txBox="1">
            <a:spLocks/>
          </p:cNvSpPr>
          <p:nvPr/>
        </p:nvSpPr>
        <p:spPr>
          <a:xfrm>
            <a:off x="990600" y="2067362"/>
            <a:ext cx="3271155" cy="3576318"/>
          </a:xfrm>
          <a:prstGeom prst="rect">
            <a:avLst/>
          </a:prstGeom>
          <a:solidFill>
            <a:srgbClr val="00AA87"/>
          </a:solidFill>
          <a:ln w="28575">
            <a:solidFill>
              <a:srgbClr val="00AA87"/>
            </a:solidFill>
          </a:ln>
        </p:spPr>
        <p:txBody>
          <a:bodyPr vert="horz" lIns="91440" tIns="45720" rIns="91440" bIns="45720" numCol="1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err="1"/>
              <a:t>Onderwijs</a:t>
            </a:r>
            <a:endParaRPr lang="en-US" b="1"/>
          </a:p>
          <a:p>
            <a:pPr lvl="1"/>
            <a:r>
              <a:rPr lang="en-US" sz="2000" err="1">
                <a:solidFill>
                  <a:srgbClr val="FFC000"/>
                </a:solidFill>
                <a:cs typeface="Calibri"/>
              </a:rPr>
              <a:t>Persoonlijke</a:t>
            </a:r>
            <a:r>
              <a:rPr lang="en-US" sz="2000">
                <a:solidFill>
                  <a:srgbClr val="FFC000"/>
                </a:solidFill>
                <a:cs typeface="Calibri"/>
              </a:rPr>
              <a:t>  </a:t>
            </a:r>
            <a:r>
              <a:rPr lang="en-US" sz="2000" err="1">
                <a:solidFill>
                  <a:srgbClr val="FFC000"/>
                </a:solidFill>
                <a:cs typeface="Calibri"/>
              </a:rPr>
              <a:t>ontwikke</a:t>
            </a:r>
            <a:r>
              <a:rPr lang="en-US" sz="2000">
                <a:solidFill>
                  <a:srgbClr val="FFC000"/>
                </a:solidFill>
                <a:cs typeface="Calibri"/>
              </a:rPr>
              <a:t>-ling </a:t>
            </a:r>
            <a:r>
              <a:rPr lang="en-US" sz="2000" err="1">
                <a:solidFill>
                  <a:srgbClr val="FFC000"/>
                </a:solidFill>
                <a:cs typeface="Calibri"/>
              </a:rPr>
              <a:t>en</a:t>
            </a:r>
            <a:r>
              <a:rPr lang="en-US" sz="2000">
                <a:solidFill>
                  <a:srgbClr val="FFC000"/>
                </a:solidFill>
                <a:cs typeface="Calibri"/>
              </a:rPr>
              <a:t> </a:t>
            </a:r>
            <a:r>
              <a:rPr lang="en-US" sz="2000" err="1">
                <a:solidFill>
                  <a:srgbClr val="FFC000"/>
                </a:solidFill>
                <a:cs typeface="Calibri"/>
              </a:rPr>
              <a:t>groei</a:t>
            </a:r>
          </a:p>
          <a:p>
            <a:pPr lvl="1"/>
            <a:r>
              <a:rPr lang="en-US" sz="2000" err="1">
                <a:solidFill>
                  <a:srgbClr val="057563"/>
                </a:solidFill>
              </a:rPr>
              <a:t>Burgerschap</a:t>
            </a:r>
            <a:endParaRPr lang="en-US" sz="2000">
              <a:solidFill>
                <a:srgbClr val="FFFFFF"/>
              </a:solidFill>
              <a:cs typeface="Calibri"/>
            </a:endParaRPr>
          </a:p>
          <a:p>
            <a:pPr lvl="1"/>
            <a:r>
              <a:rPr lang="en-US" sz="2000">
                <a:solidFill>
                  <a:srgbClr val="59B9F0"/>
                </a:solidFill>
              </a:rPr>
              <a:t>Ta(a)</a:t>
            </a:r>
            <a:r>
              <a:rPr lang="en-US" sz="2000" err="1">
                <a:solidFill>
                  <a:srgbClr val="59B9F0"/>
                </a:solidFill>
              </a:rPr>
              <a:t>lrijk</a:t>
            </a:r>
            <a:endParaRPr lang="en-US" sz="2000" err="1">
              <a:solidFill>
                <a:srgbClr val="59B9F0"/>
              </a:solidFill>
              <a:cs typeface="Calibri"/>
            </a:endParaRPr>
          </a:p>
          <a:p>
            <a:pPr lvl="1"/>
            <a:r>
              <a:rPr lang="en-US" sz="2000">
                <a:solidFill>
                  <a:srgbClr val="FF33CC"/>
                </a:solidFill>
              </a:rPr>
              <a:t>Samen met </a:t>
            </a:r>
            <a:r>
              <a:rPr lang="en-US" sz="2000" err="1">
                <a:solidFill>
                  <a:srgbClr val="FF33CC"/>
                </a:solidFill>
              </a:rPr>
              <a:t>ouders</a:t>
            </a:r>
            <a:endParaRPr lang="en-US" sz="2000">
              <a:solidFill>
                <a:srgbClr val="FF33CC"/>
              </a:solidFill>
              <a:cs typeface="Calibri"/>
            </a:endParaRPr>
          </a:p>
          <a:p>
            <a:pPr lvl="1"/>
            <a:r>
              <a:rPr lang="en-US" sz="2000">
                <a:solidFill>
                  <a:srgbClr val="8820BB"/>
                </a:solidFill>
              </a:rPr>
              <a:t>ICT &amp; </a:t>
            </a:r>
            <a:r>
              <a:rPr lang="en-US" sz="2000" err="1">
                <a:solidFill>
                  <a:srgbClr val="8820BB"/>
                </a:solidFill>
              </a:rPr>
              <a:t>Mediawijsheid</a:t>
            </a:r>
            <a:endParaRPr lang="en-US" sz="2000">
              <a:solidFill>
                <a:srgbClr val="8820BB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1114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AA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320884-359B-464E-95BB-337462E14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/>
              <a:t>Pijler 1 - Onderwijs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395112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AA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5400" b="1"/>
              <a:t>Het </a:t>
            </a:r>
            <a:r>
              <a:rPr lang="en-US" sz="5400" b="1" err="1"/>
              <a:t>onderwijs</a:t>
            </a:r>
            <a:r>
              <a:rPr lang="en-US" sz="5400" b="1"/>
              <a:t> </a:t>
            </a:r>
            <a:r>
              <a:rPr lang="en-US" sz="5400" b="1" err="1"/>
              <a:t>waar</a:t>
            </a:r>
            <a:r>
              <a:rPr lang="en-US" sz="5400" b="1"/>
              <a:t> </a:t>
            </a:r>
            <a:r>
              <a:rPr lang="en-US" sz="5400" b="1" err="1"/>
              <a:t>wij</a:t>
            </a:r>
            <a:r>
              <a:rPr lang="en-US" sz="5400" b="1"/>
              <a:t> </a:t>
            </a:r>
            <a:r>
              <a:rPr lang="en-US" sz="5400" b="1" err="1"/>
              <a:t>naar</a:t>
            </a:r>
            <a:r>
              <a:rPr lang="en-US" sz="5400" b="1"/>
              <a:t> </a:t>
            </a:r>
            <a:r>
              <a:rPr lang="en-US" sz="5400" b="1" err="1"/>
              <a:t>streven</a:t>
            </a:r>
            <a:endParaRPr lang="en-US" sz="54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 b="1"/>
              <a:t>We </a:t>
            </a:r>
            <a:r>
              <a:rPr lang="en-US" sz="1800" b="1" err="1"/>
              <a:t>hebben</a:t>
            </a:r>
            <a:r>
              <a:rPr lang="en-US" sz="1800" b="1"/>
              <a:t> </a:t>
            </a:r>
            <a:r>
              <a:rPr lang="en-US" sz="1800" b="1" err="1"/>
              <a:t>vijf</a:t>
            </a:r>
            <a:r>
              <a:rPr lang="en-US" sz="1800" b="1"/>
              <a:t> </a:t>
            </a:r>
            <a:r>
              <a:rPr lang="en-US" sz="1800" b="1" err="1"/>
              <a:t>speerpunten</a:t>
            </a:r>
            <a:r>
              <a:rPr lang="en-US" sz="1800" b="1"/>
              <a:t> </a:t>
            </a:r>
            <a:r>
              <a:rPr lang="en-US" sz="1800" b="1" err="1"/>
              <a:t>geformuleerd</a:t>
            </a:r>
            <a:r>
              <a:rPr lang="en-US" sz="1800" b="1"/>
              <a:t> </a:t>
            </a:r>
            <a:r>
              <a:rPr lang="en-US" sz="1800" b="1" err="1"/>
              <a:t>voor</a:t>
            </a:r>
            <a:r>
              <a:rPr lang="en-US" sz="1800" b="1"/>
              <a:t> </a:t>
            </a:r>
            <a:r>
              <a:rPr lang="en-US" sz="1800" b="1" err="1"/>
              <a:t>ons</a:t>
            </a:r>
            <a:r>
              <a:rPr lang="en-US" sz="1800" b="1"/>
              <a:t> </a:t>
            </a:r>
            <a:r>
              <a:rPr lang="en-US" sz="1800" b="1" err="1"/>
              <a:t>onderwijs</a:t>
            </a:r>
            <a:r>
              <a:rPr lang="en-US" sz="1800" b="1"/>
              <a:t>:</a:t>
            </a:r>
            <a:br>
              <a:rPr lang="en-US" sz="1800" b="1"/>
            </a:br>
            <a:endParaRPr lang="en-US" sz="1800" b="1"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b="1" err="1">
                <a:solidFill>
                  <a:srgbClr val="FFC000"/>
                </a:solidFill>
                <a:cs typeface="Calibri"/>
              </a:rPr>
              <a:t>Persoonlijke</a:t>
            </a:r>
            <a:r>
              <a:rPr lang="en-US" sz="1800" b="1">
                <a:solidFill>
                  <a:srgbClr val="FFC000"/>
                </a:solidFill>
                <a:cs typeface="Calibri"/>
              </a:rPr>
              <a:t> </a:t>
            </a:r>
            <a:r>
              <a:rPr lang="en-US" sz="1800" b="1" err="1">
                <a:solidFill>
                  <a:srgbClr val="FFC000"/>
                </a:solidFill>
                <a:cs typeface="Calibri"/>
              </a:rPr>
              <a:t>groei</a:t>
            </a:r>
            <a:r>
              <a:rPr lang="en-US" sz="1800" b="1">
                <a:solidFill>
                  <a:srgbClr val="FFC000"/>
                </a:solidFill>
                <a:cs typeface="Calibri"/>
              </a:rPr>
              <a:t> </a:t>
            </a:r>
            <a:r>
              <a:rPr lang="en-US" sz="1800" b="1" err="1">
                <a:solidFill>
                  <a:srgbClr val="FFC000"/>
                </a:solidFill>
                <a:cs typeface="Calibri"/>
              </a:rPr>
              <a:t>en</a:t>
            </a:r>
            <a:r>
              <a:rPr lang="en-US" sz="1800" b="1">
                <a:solidFill>
                  <a:srgbClr val="FFC000"/>
                </a:solidFill>
                <a:cs typeface="Calibri"/>
              </a:rPr>
              <a:t> </a:t>
            </a:r>
            <a:r>
              <a:rPr lang="en-US" sz="1800" b="1" err="1">
                <a:solidFill>
                  <a:srgbClr val="FFC000"/>
                </a:solidFill>
                <a:cs typeface="Calibri"/>
              </a:rPr>
              <a:t>ontwikkeling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b="1" err="1">
                <a:solidFill>
                  <a:srgbClr val="057563"/>
                </a:solidFill>
              </a:rPr>
              <a:t>Burgerschap</a:t>
            </a:r>
            <a:r>
              <a:rPr lang="en-US" sz="1800" b="1">
                <a:solidFill>
                  <a:srgbClr val="057563"/>
                </a:solidFill>
              </a:rPr>
              <a:t> </a:t>
            </a:r>
            <a:endParaRPr lang="en-US" sz="1800" b="1" i="1"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b="1" err="1">
                <a:solidFill>
                  <a:srgbClr val="59B9F0"/>
                </a:solidFill>
              </a:rPr>
              <a:t>Taalrijk</a:t>
            </a:r>
            <a:endParaRPr lang="en-US" sz="1800" b="1">
              <a:solidFill>
                <a:srgbClr val="59B9F0"/>
              </a:solidFill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b="1">
                <a:solidFill>
                  <a:srgbClr val="FF33CC"/>
                </a:solidFill>
              </a:rPr>
              <a:t>Samen met </a:t>
            </a:r>
            <a:r>
              <a:rPr lang="en-US" sz="1800" b="1" err="1">
                <a:solidFill>
                  <a:srgbClr val="FF33CC"/>
                </a:solidFill>
              </a:rPr>
              <a:t>ouders</a:t>
            </a:r>
            <a:endParaRPr lang="en-US" sz="1800" b="1">
              <a:solidFill>
                <a:srgbClr val="FF33CC"/>
              </a:solidFill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b="1">
                <a:solidFill>
                  <a:srgbClr val="7030A0"/>
                </a:solidFill>
              </a:rPr>
              <a:t>ICT &amp; </a:t>
            </a:r>
            <a:r>
              <a:rPr lang="en-US" sz="1800" b="1" err="1">
                <a:solidFill>
                  <a:srgbClr val="7030A0"/>
                </a:solidFill>
              </a:rPr>
              <a:t>Mediawijs</a:t>
            </a:r>
            <a:endParaRPr lang="en-US" sz="1800" b="1" i="1">
              <a:solidFill>
                <a:srgbClr val="7030A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2963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AA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A54A97-2D73-429C-8BAD-9B530CE3C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5400" b="1">
                <a:solidFill>
                  <a:schemeClr val="accent4"/>
                </a:solidFill>
              </a:rPr>
              <a:t>Persoonlijke ontwikkeling en groei </a:t>
            </a:r>
            <a:endParaRPr lang="nl-NL" sz="5400" b="1">
              <a:solidFill>
                <a:schemeClr val="accent4"/>
              </a:solidFill>
              <a:ea typeface="Calibri Light"/>
              <a:cs typeface="Calibri Ligh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63203C-9C7E-47A5-8F76-97E2C98BC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647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l-NL" sz="1800" b="1"/>
              <a:t>Dit doen we door: </a:t>
            </a:r>
          </a:p>
          <a:p>
            <a:pPr>
              <a:lnSpc>
                <a:spcPct val="70000"/>
              </a:lnSpc>
            </a:pPr>
            <a:r>
              <a:rPr lang="nl-NL" sz="1800"/>
              <a:t>   kinderen te volgen aan de hand van leeropbrengsten en observaties van leerkrachten, met een focus op</a:t>
            </a:r>
            <a:endParaRPr lang="nl-NL" sz="1800">
              <a:ea typeface="Calibri"/>
              <a:cs typeface="Calibri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nl-NL" sz="1800">
                <a:ea typeface="Calibri"/>
                <a:cs typeface="Calibri"/>
              </a:rPr>
              <a:t>        taal en rekenen</a:t>
            </a:r>
          </a:p>
          <a:p>
            <a:pPr>
              <a:lnSpc>
                <a:spcPct val="70000"/>
              </a:lnSpc>
            </a:pPr>
            <a:r>
              <a:rPr lang="nl-NL" sz="1800">
                <a:cs typeface="Calibri"/>
              </a:rPr>
              <a:t>   het onderwijsaanbod aan te passen aan de capaciteiten van het kind (afstemming)</a:t>
            </a:r>
            <a:endParaRPr lang="nl-NL" sz="1800">
              <a:ea typeface="Calibri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>
                <a:cs typeface="Calibri"/>
              </a:rPr>
              <a:t>   kinderen inzicht te geven in hun eigen kunnen en in wat nodig is om zichzelf te ontwikkelen</a:t>
            </a:r>
            <a:endParaRPr lang="nl-NL" sz="1800">
              <a:ea typeface="Calibri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/>
              <a:t>   kinderen eigenaarschap te geven op hun gedrag en leerproces</a:t>
            </a:r>
            <a:endParaRPr lang="nl-NL" sz="1800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/>
              <a:t>   de kinderen uit te dagen</a:t>
            </a:r>
            <a:endParaRPr lang="nl-NL" sz="1800">
              <a:cs typeface="Calibri"/>
            </a:endParaRPr>
          </a:p>
          <a:p>
            <a:pPr marL="0" indent="0">
              <a:buNone/>
            </a:pPr>
            <a:endParaRPr lang="nl-NL" sz="1800">
              <a:ea typeface="Calibri" panose="020F0502020204030204"/>
              <a:cs typeface="Calibri"/>
            </a:endParaRPr>
          </a:p>
          <a:p>
            <a:pPr marL="0" indent="0">
              <a:buNone/>
            </a:pPr>
            <a:r>
              <a:rPr lang="nl-NL" sz="1800" b="1"/>
              <a:t>Wat er toe leidt dat onze kinderen: </a:t>
            </a:r>
            <a:endParaRPr lang="nl-NL" sz="1800" b="1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/>
              <a:t>    onze kinderen hun talenten ontdekken en die op hun eigen manier kunnen ontwikkelen</a:t>
            </a:r>
            <a:endParaRPr lang="nl-NL" sz="1800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/>
              <a:t>    individueel worden gevolgd en begeleid</a:t>
            </a:r>
            <a:endParaRPr lang="nl-NL" sz="1800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/>
              <a:t>    hun ontwikkeling en groei altijd inzichtelijk is</a:t>
            </a:r>
            <a:br>
              <a:rPr lang="nl-NL" sz="1800"/>
            </a:br>
            <a:endParaRPr lang="nl-NL" sz="1800"/>
          </a:p>
          <a:p>
            <a:pPr marL="0" indent="0">
              <a:lnSpc>
                <a:spcPct val="120000"/>
              </a:lnSpc>
              <a:buNone/>
            </a:pPr>
            <a:r>
              <a:rPr lang="nl-NL" sz="1800">
                <a:sym typeface="Wingdings" pitchFamily="2" charset="2"/>
              </a:rPr>
              <a:t> </a:t>
            </a:r>
            <a:r>
              <a:rPr lang="nl-NL" sz="1800"/>
              <a:t>Zodat we gekend worden als een school waar ieder kind een eigen ontwikkeling laat zien op persoonlijk en didactisch vlak en groeit naar zijn of haar eigen talenten</a:t>
            </a:r>
            <a:endParaRPr lang="nl-NL" sz="18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917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AA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A54A97-2D73-429C-8BAD-9B530CE3C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5400" b="1">
                <a:solidFill>
                  <a:srgbClr val="057563"/>
                </a:solidFill>
              </a:rPr>
              <a:t>Burgerschap</a:t>
            </a:r>
            <a:endParaRPr lang="en-US" sz="5400" b="1">
              <a:solidFill>
                <a:srgbClr val="057563"/>
              </a:solidFill>
              <a:cs typeface="Calibri Ligh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63203C-9C7E-47A5-8F76-97E2C98BC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647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nl-NL" sz="1800" b="1"/>
              <a:t>Dit doen we door: </a:t>
            </a:r>
          </a:p>
          <a:p>
            <a:pPr>
              <a:lnSpc>
                <a:spcPct val="70000"/>
              </a:lnSpc>
            </a:pPr>
            <a:r>
              <a:rPr lang="nl-NL" sz="1800"/>
              <a:t>   verantwoordelijkheid voor jezelf en de ander te stimuleren</a:t>
            </a:r>
            <a:endParaRPr lang="nl-NL" sz="1800" err="1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>
                <a:cs typeface="Calibri"/>
              </a:rPr>
              <a:t>   samenwerkend leren te bevorderen</a:t>
            </a:r>
          </a:p>
          <a:p>
            <a:pPr>
              <a:lnSpc>
                <a:spcPct val="70000"/>
              </a:lnSpc>
            </a:pPr>
            <a:r>
              <a:rPr lang="nl-NL" sz="1800">
                <a:cs typeface="Calibri"/>
              </a:rPr>
              <a:t>   zelfregulerend denken te stimuleren</a:t>
            </a:r>
          </a:p>
          <a:p>
            <a:pPr>
              <a:lnSpc>
                <a:spcPct val="70000"/>
              </a:lnSpc>
            </a:pPr>
            <a:r>
              <a:rPr lang="nl-NL" sz="1800"/>
              <a:t>   verdraagzaamheid en gelijkwaardigheid uit te dragen</a:t>
            </a:r>
            <a:endParaRPr lang="nl-NL" sz="1800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/>
              <a:t>   aandacht te geven aan correcte omgangsvormen </a:t>
            </a:r>
            <a:endParaRPr lang="nl-NL" sz="1800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>
                <a:cs typeface="Calibri"/>
              </a:rPr>
              <a:t>   de wereld de klas binnen te halen</a:t>
            </a:r>
          </a:p>
          <a:p>
            <a:pPr marL="0" indent="0">
              <a:buNone/>
            </a:pPr>
            <a:endParaRPr lang="nl-NL" sz="1800"/>
          </a:p>
          <a:p>
            <a:pPr marL="0" indent="0">
              <a:buNone/>
            </a:pPr>
            <a:r>
              <a:rPr lang="nl-NL" sz="1800" b="1"/>
              <a:t>Wat er toe leidt dat onze kinderen: </a:t>
            </a:r>
            <a:endParaRPr lang="nl-NL" sz="1800" b="1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/>
              <a:t>    voor elkaar open staan, elkaar respecteren, elkaar ruimte en aandacht geven maar ook weerbaar zijn</a:t>
            </a:r>
            <a:endParaRPr lang="nl-NL" sz="1800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/>
              <a:t>    zich betrokken en verantwoordelijk voelen en zelfstandig zijn</a:t>
            </a:r>
            <a:endParaRPr lang="nl-NL" sz="1800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/>
              <a:t>    sociale interacties waarderen </a:t>
            </a:r>
            <a:endParaRPr lang="nl-NL" sz="1800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/>
              <a:t>    leren discussiëren over verschillende standpunten en begrijpen waarom dat belangrijk is</a:t>
            </a:r>
            <a:br>
              <a:rPr lang="nl-NL" sz="1800"/>
            </a:br>
            <a:endParaRPr lang="nl-NL" sz="1800"/>
          </a:p>
          <a:p>
            <a:pPr marL="0" indent="0">
              <a:lnSpc>
                <a:spcPct val="120000"/>
              </a:lnSpc>
              <a:buNone/>
            </a:pPr>
            <a:r>
              <a:rPr lang="nl-NL" sz="1800">
                <a:sym typeface="Wingdings" pitchFamily="2" charset="2"/>
              </a:rPr>
              <a:t> </a:t>
            </a:r>
            <a:r>
              <a:rPr lang="nl-NL" sz="1800"/>
              <a:t>Zodat we gekend worden als een school waar onze kinderen uitgroeien tot betrokken, weerbare en zelfstandige inwoners van onze maatschappij. 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75718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AA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5400" b="1">
                <a:solidFill>
                  <a:srgbClr val="00B0F0"/>
                </a:solidFill>
              </a:rPr>
              <a:t>Ta(a)</a:t>
            </a:r>
            <a:r>
              <a:rPr lang="nl-NL" sz="5400" b="1" err="1">
                <a:solidFill>
                  <a:srgbClr val="00B0F0"/>
                </a:solidFill>
              </a:rPr>
              <a:t>lrijk</a:t>
            </a:r>
            <a:endParaRPr lang="nl-NL" sz="5400" b="1" err="1">
              <a:solidFill>
                <a:srgbClr val="00B0F0"/>
              </a:solidFill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11675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 marL="0" indent="0">
              <a:buNone/>
            </a:pPr>
            <a:r>
              <a:rPr lang="nl-NL" b="1"/>
              <a:t>Dit doen we door: </a:t>
            </a:r>
          </a:p>
          <a:p>
            <a:r>
              <a:rPr lang="nl-NL">
                <a:cs typeface="Calibri"/>
              </a:rPr>
              <a:t>    open te staan voor iedereen</a:t>
            </a:r>
          </a:p>
          <a:p>
            <a:r>
              <a:rPr lang="nl-NL"/>
              <a:t>    meer dan gemiddeld te focussen op de taalontwikkeling in het algemeen en specifiek gericht op begrijpend lezen</a:t>
            </a:r>
            <a:endParaRPr lang="nl-NL">
              <a:cs typeface="Calibri"/>
            </a:endParaRPr>
          </a:p>
          <a:p>
            <a:r>
              <a:rPr lang="nl-NL"/>
              <a:t>    met een prachtige schoolbibliotheek onze kinderen continu te verleiden om (nog) meer te lezen</a:t>
            </a:r>
            <a:endParaRPr lang="nl-NL">
              <a:cs typeface="Calibri"/>
            </a:endParaRPr>
          </a:p>
          <a:p>
            <a:r>
              <a:rPr lang="nl-NL"/>
              <a:t>    taal en communicatie in de breedste zin van het woord continu terug te laten komen in alles wat we doen en organiseren</a:t>
            </a:r>
            <a:br>
              <a:rPr lang="nl-NL"/>
            </a:br>
            <a:endParaRPr lang="nl-NL"/>
          </a:p>
          <a:p>
            <a:pPr marL="0" indent="0">
              <a:buNone/>
            </a:pPr>
            <a:r>
              <a:rPr lang="nl-NL" b="1"/>
              <a:t>Wat er toe leidt dat: </a:t>
            </a:r>
            <a:endParaRPr lang="nl-NL" b="1">
              <a:cs typeface="Calibri"/>
            </a:endParaRPr>
          </a:p>
          <a:p>
            <a:r>
              <a:rPr lang="nl-NL"/>
              <a:t>    alle kinderen ontwikkeling laten zien op het gebied van taal en (begrijpend) lezen     </a:t>
            </a:r>
            <a:endParaRPr lang="nl-NL">
              <a:cs typeface="Calibri"/>
            </a:endParaRPr>
          </a:p>
          <a:p>
            <a:r>
              <a:rPr lang="nl-NL"/>
              <a:t>    iedereen op en om school zich gezien en gehoord voelt en elkaar goed begrijpt</a:t>
            </a:r>
            <a:endParaRPr lang="nl-NL">
              <a:cs typeface="Calibri"/>
            </a:endParaRPr>
          </a:p>
          <a:p>
            <a:r>
              <a:rPr lang="nl-NL"/>
              <a:t>    onze kinderen leren hun mening te geven en te onderbouwen  </a:t>
            </a:r>
            <a:endParaRPr lang="nl-NL">
              <a:cs typeface="Calibri"/>
            </a:endParaRPr>
          </a:p>
          <a:p>
            <a:r>
              <a:rPr lang="nl-NL"/>
              <a:t>    onze kinderen leren luisteren naar elkaar</a:t>
            </a:r>
            <a:endParaRPr lang="nl-NL">
              <a:cs typeface="Calibri" panose="020F0502020204030204"/>
            </a:endParaRPr>
          </a:p>
          <a:p>
            <a:r>
              <a:rPr lang="nl-NL"/>
              <a:t>    de weerbaarheid van onze kinderen groeit</a:t>
            </a:r>
            <a:br>
              <a:rPr lang="nl-NL"/>
            </a:br>
            <a:endParaRPr lang="nl-NL">
              <a:cs typeface="Calibri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nl-NL">
                <a:sym typeface="Wingdings" pitchFamily="2" charset="2"/>
              </a:rPr>
              <a:t> </a:t>
            </a:r>
            <a:r>
              <a:rPr lang="nl-NL"/>
              <a:t>Zodat we gekend worden als een  ta(a)</a:t>
            </a:r>
            <a:r>
              <a:rPr lang="nl-NL" err="1"/>
              <a:t>lrijke</a:t>
            </a:r>
            <a:r>
              <a:rPr lang="nl-NL"/>
              <a:t> school die kinderen laat groeien in hun communicatieve vaardigheden en waar de focus op taal verbindend werkt.</a:t>
            </a:r>
            <a:r>
              <a:rPr lang="nl-NL">
                <a:ea typeface="+mn-lt"/>
                <a:cs typeface="+mn-lt"/>
              </a:rPr>
              <a:t> </a:t>
            </a:r>
            <a:endParaRPr lang="nl-NL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8510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AA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>
                <a:solidFill>
                  <a:srgbClr val="FF33CC"/>
                </a:solidFill>
              </a:rPr>
              <a:t>Samen met </a:t>
            </a:r>
            <a:r>
              <a:rPr lang="en-US" sz="5400" b="1" err="1">
                <a:solidFill>
                  <a:srgbClr val="FF33CC"/>
                </a:solidFill>
              </a:rPr>
              <a:t>ouders</a:t>
            </a:r>
            <a:endParaRPr lang="en-US" sz="5400" b="1">
              <a:solidFill>
                <a:srgbClr val="FF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1800" b="1"/>
              <a:t>Dit doen we door:</a:t>
            </a:r>
          </a:p>
          <a:p>
            <a:pPr>
              <a:lnSpc>
                <a:spcPct val="70000"/>
              </a:lnSpc>
            </a:pPr>
            <a:r>
              <a:rPr lang="nl-NL" sz="1800"/>
              <a:t>    ouders te beschouwen als </a:t>
            </a:r>
            <a:r>
              <a:rPr lang="nl-NL" sz="1800" err="1"/>
              <a:t>als</a:t>
            </a:r>
            <a:r>
              <a:rPr lang="nl-NL" sz="1800"/>
              <a:t> de belangrijkste (</a:t>
            </a:r>
            <a:r>
              <a:rPr lang="nl-NL" sz="1800" err="1"/>
              <a:t>samenwerkings</a:t>
            </a:r>
            <a:r>
              <a:rPr lang="nl-NL" sz="1800"/>
              <a:t>)partner bij de ontwikkeling van hun kind</a:t>
            </a:r>
            <a:endParaRPr lang="nl-NL" sz="1800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/>
              <a:t>    goede communicatie met ouders te waarborgen</a:t>
            </a:r>
            <a:endParaRPr lang="nl-NL" sz="1800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/>
              <a:t>    een verbindende factor te zijn tussen ouders</a:t>
            </a:r>
            <a:endParaRPr lang="nl-NL" sz="1800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/>
              <a:t>    alle ouders te betrekken bij schoolactiviteiten</a:t>
            </a:r>
            <a:endParaRPr lang="nl-NL" sz="1800">
              <a:cs typeface="Calibri"/>
            </a:endParaRPr>
          </a:p>
          <a:p>
            <a:pPr marL="0" indent="0">
              <a:buNone/>
            </a:pPr>
            <a:endParaRPr lang="nl-NL" sz="1800"/>
          </a:p>
          <a:p>
            <a:pPr marL="0" indent="0">
              <a:buNone/>
            </a:pPr>
            <a:r>
              <a:rPr lang="nl-NL" sz="1800" b="1"/>
              <a:t>Wat er toe leidt dat: </a:t>
            </a:r>
            <a:endParaRPr lang="nl-NL" sz="1800" b="1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/>
              <a:t>    ouders zich betrokken voelen bij de ontwikkeling van hun kind en bij de school</a:t>
            </a:r>
            <a:endParaRPr lang="nl-NL" sz="1800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/>
              <a:t>    ouders onderling meer en beter contact met elkaar hebben</a:t>
            </a:r>
            <a:endParaRPr lang="nl-NL" sz="1800">
              <a:cs typeface="Calibri"/>
            </a:endParaRPr>
          </a:p>
          <a:p>
            <a:pPr>
              <a:lnSpc>
                <a:spcPct val="70000"/>
              </a:lnSpc>
            </a:pPr>
            <a:r>
              <a:rPr lang="nl-NL" sz="1800"/>
              <a:t>    er een goede relatie is tussen kind, leerkracht en ouder(s)</a:t>
            </a:r>
            <a:endParaRPr lang="nl-NL" sz="1800">
              <a:cs typeface="Calibri"/>
            </a:endParaRPr>
          </a:p>
          <a:p>
            <a:pPr marL="0" indent="0">
              <a:lnSpc>
                <a:spcPct val="70000"/>
              </a:lnSpc>
              <a:buNone/>
            </a:pPr>
            <a:endParaRPr lang="nl-NL" sz="1800"/>
          </a:p>
          <a:p>
            <a:pPr marL="0" indent="0">
              <a:lnSpc>
                <a:spcPct val="100000"/>
              </a:lnSpc>
              <a:buNone/>
            </a:pPr>
            <a:r>
              <a:rPr lang="nl-NL" sz="1800">
                <a:sym typeface="Wingdings" pitchFamily="2" charset="2"/>
              </a:rPr>
              <a:t> </a:t>
            </a:r>
            <a:r>
              <a:rPr lang="nl-NL" sz="1800"/>
              <a:t>Zodat we gekend worden als een school waar we met ouders samenwerken aan de ontwikkeling van onze kinderen en daarmee hun functioneren, werkhouding en schoolprestaties laten verbeteren. 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0270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AA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>
                <a:solidFill>
                  <a:srgbClr val="7030A0"/>
                </a:solidFill>
              </a:rPr>
              <a:t>ICT &amp; </a:t>
            </a:r>
            <a:r>
              <a:rPr lang="en-US" sz="5400" b="1" err="1">
                <a:solidFill>
                  <a:srgbClr val="7030A0"/>
                </a:solidFill>
              </a:rPr>
              <a:t>mediawijsheid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buNone/>
            </a:pPr>
            <a:r>
              <a:rPr lang="nl-NL" b="1"/>
              <a:t>Dit doen we door </a:t>
            </a:r>
          </a:p>
          <a:p>
            <a:r>
              <a:rPr lang="nl-NL">
                <a:ea typeface="+mn-lt"/>
                <a:cs typeface="+mn-lt"/>
              </a:rPr>
              <a:t>     digitale geletterdheid te stimuleren</a:t>
            </a:r>
          </a:p>
          <a:p>
            <a:r>
              <a:rPr lang="nl-NL">
                <a:ea typeface="+mn-lt"/>
                <a:cs typeface="+mn-lt"/>
              </a:rPr>
              <a:t>     leerlingen mediawijsheid mee te geven</a:t>
            </a:r>
            <a:endParaRPr lang="nl-NL">
              <a:cs typeface="Calibri" panose="020F0502020204030204"/>
            </a:endParaRPr>
          </a:p>
          <a:p>
            <a:r>
              <a:rPr lang="nl-NL">
                <a:ea typeface="+mn-lt"/>
                <a:cs typeface="+mn-lt"/>
              </a:rPr>
              <a:t>     samen met ouders, kinderen verantwoordelijkheid te leren nemen over het gebruik van sociale-media</a:t>
            </a:r>
            <a:endParaRPr lang="nl-NL">
              <a:cs typeface="Calibri" panose="020F0502020204030204"/>
            </a:endParaRPr>
          </a:p>
          <a:p>
            <a:r>
              <a:rPr lang="nl-NL">
                <a:ea typeface="+mn-lt"/>
                <a:cs typeface="+mn-lt"/>
              </a:rPr>
              <a:t>     een goede brede zorgstructuur te bieden</a:t>
            </a:r>
            <a:endParaRPr lang="nl-NL">
              <a:cs typeface="Calibri" panose="020F0502020204030204"/>
            </a:endParaRPr>
          </a:p>
          <a:p>
            <a:pPr marL="0" indent="0">
              <a:buNone/>
            </a:pPr>
            <a:endParaRPr lang="nl-NL">
              <a:ea typeface="+mn-lt"/>
              <a:cs typeface="+mn-lt"/>
            </a:endParaRPr>
          </a:p>
          <a:p>
            <a:pPr marL="0" indent="0">
              <a:buNone/>
            </a:pPr>
            <a:r>
              <a:rPr lang="nl-NL" b="1"/>
              <a:t>Wat er toe leidt dat de kinderen </a:t>
            </a:r>
            <a:endParaRPr lang="nl-NL" b="1">
              <a:cs typeface="Calibri"/>
            </a:endParaRPr>
          </a:p>
          <a:p>
            <a:r>
              <a:rPr lang="nl-NL"/>
              <a:t>     goed leren werken met technologie </a:t>
            </a:r>
            <a:endParaRPr lang="nl-NL">
              <a:cs typeface="Calibri" panose="020F0502020204030204"/>
            </a:endParaRPr>
          </a:p>
          <a:p>
            <a:r>
              <a:rPr lang="nl-NL"/>
              <a:t>     kritisch omgaan met online bronnen</a:t>
            </a:r>
            <a:endParaRPr lang="nl-NL">
              <a:cs typeface="Calibri" panose="020F0502020204030204"/>
            </a:endParaRPr>
          </a:p>
          <a:p>
            <a:r>
              <a:rPr lang="nl-NL"/>
              <a:t>     veilig en respectvol gebruik maken van sociale media    </a:t>
            </a:r>
            <a:endParaRPr lang="nl-NL">
              <a:cs typeface="Calibri"/>
            </a:endParaRPr>
          </a:p>
          <a:p>
            <a:pPr marL="0" indent="0">
              <a:buNone/>
            </a:pPr>
            <a:endParaRPr lang="nl-NL">
              <a:cs typeface="Calibri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nl-NL"/>
              <a:t> --&gt; Zodat we gekend worden als een school die kinderen goed voorbereid op een veilige en respectvolle deelname aan een digitaliserende maatschappij. </a:t>
            </a:r>
            <a:endParaRPr lang="nl-NL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7326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6D7E8D-48BD-459D-A00C-7DAADD456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/>
              <a:t>Pijler 2 - Team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273995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4BF46B-B085-40B4-A33E-E6B20D2DD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07700" cy="1325563"/>
          </a:xfrm>
        </p:spPr>
        <p:txBody>
          <a:bodyPr>
            <a:noAutofit/>
          </a:bodyPr>
          <a:lstStyle/>
          <a:p>
            <a:r>
              <a:rPr lang="en-US" sz="5400" b="1" err="1"/>
              <a:t>Ontwikkeling</a:t>
            </a:r>
            <a:r>
              <a:rPr lang="en-US" sz="5400" b="1"/>
              <a:t>, </a:t>
            </a:r>
            <a:r>
              <a:rPr lang="en-US" sz="5400" b="1" err="1"/>
              <a:t>groei</a:t>
            </a:r>
            <a:r>
              <a:rPr lang="en-US" sz="5400" b="1"/>
              <a:t> </a:t>
            </a:r>
            <a:r>
              <a:rPr lang="en-US" sz="5400" b="1" err="1"/>
              <a:t>en</a:t>
            </a:r>
            <a:r>
              <a:rPr lang="en-US" sz="5400" b="1"/>
              <a:t>  </a:t>
            </a:r>
            <a:r>
              <a:rPr lang="en-US" sz="5400" b="1" err="1"/>
              <a:t>betrokkenheid</a:t>
            </a:r>
            <a:endParaRPr lang="en-US" sz="5400" b="1" err="1">
              <a:ea typeface="Calibri Light"/>
              <a:cs typeface="Calibri Ligh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2C30BD-FFD1-4A1A-B679-CCBF71DBD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 sz="1800" b="1">
                <a:cs typeface="Calibri"/>
              </a:rPr>
              <a:t>Dit </a:t>
            </a:r>
            <a:r>
              <a:rPr lang="en-US" sz="1800" b="1" err="1">
                <a:cs typeface="Calibri"/>
              </a:rPr>
              <a:t>doen</a:t>
            </a:r>
            <a:r>
              <a:rPr lang="en-US" sz="1800" b="1">
                <a:cs typeface="Calibri"/>
              </a:rPr>
              <a:t> we door:</a:t>
            </a:r>
          </a:p>
          <a:p>
            <a:r>
              <a:rPr lang="en-US" sz="1800" err="1">
                <a:cs typeface="Calibri"/>
              </a:rPr>
              <a:t>als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directie</a:t>
            </a:r>
            <a:r>
              <a:rPr lang="en-US" sz="1800">
                <a:cs typeface="Calibri"/>
              </a:rPr>
              <a:t> met </a:t>
            </a:r>
            <a:r>
              <a:rPr lang="en-US" sz="1800" err="1">
                <a:cs typeface="Calibri"/>
              </a:rPr>
              <a:t>ieder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teamlid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jaarlijks</a:t>
            </a:r>
            <a:r>
              <a:rPr lang="en-US" sz="1800">
                <a:cs typeface="Calibri"/>
              </a:rPr>
              <a:t> in </a:t>
            </a:r>
            <a:r>
              <a:rPr lang="en-US" sz="1800" err="1">
                <a:cs typeface="Calibri"/>
              </a:rPr>
              <a:t>gesprek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te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gaan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en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individuele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scholing</a:t>
            </a:r>
            <a:r>
              <a:rPr lang="en-US" sz="1800">
                <a:cs typeface="Calibri"/>
              </a:rPr>
              <a:t> op </a:t>
            </a:r>
            <a:r>
              <a:rPr lang="en-US" sz="1800" err="1">
                <a:cs typeface="Calibri"/>
              </a:rPr>
              <a:t>maat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te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stimuleren</a:t>
            </a:r>
            <a:r>
              <a:rPr lang="en-US" sz="1800">
                <a:cs typeface="Calibri"/>
              </a:rPr>
              <a:t>  </a:t>
            </a:r>
            <a:endParaRPr lang="en-US" sz="1800">
              <a:ea typeface="Calibri"/>
              <a:cs typeface="Calibri"/>
            </a:endParaRPr>
          </a:p>
          <a:p>
            <a:r>
              <a:rPr lang="en-US" sz="1800" err="1">
                <a:cs typeface="Calibri"/>
              </a:rPr>
              <a:t>teamscholing</a:t>
            </a:r>
            <a:r>
              <a:rPr lang="en-US" sz="1800">
                <a:cs typeface="Calibri"/>
              </a:rPr>
              <a:t> op </a:t>
            </a:r>
            <a:r>
              <a:rPr lang="en-US" sz="1800" err="1">
                <a:cs typeface="Calibri"/>
              </a:rPr>
              <a:t>te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nemen</a:t>
            </a:r>
            <a:r>
              <a:rPr lang="en-US" sz="1800">
                <a:cs typeface="Calibri"/>
              </a:rPr>
              <a:t> in de </a:t>
            </a:r>
            <a:r>
              <a:rPr lang="en-US" sz="1800" err="1">
                <a:cs typeface="Calibri"/>
              </a:rPr>
              <a:t>jaarplannen</a:t>
            </a:r>
            <a:r>
              <a:rPr lang="en-US" sz="1800">
                <a:cs typeface="Calibri"/>
              </a:rPr>
              <a:t> </a:t>
            </a:r>
            <a:endParaRPr lang="en-US" sz="1800">
              <a:ea typeface="Calibri"/>
              <a:cs typeface="Calibri"/>
            </a:endParaRPr>
          </a:p>
          <a:p>
            <a:r>
              <a:rPr lang="en-US" sz="1800" err="1">
                <a:ea typeface="Calibri"/>
                <a:cs typeface="Calibri"/>
              </a:rPr>
              <a:t>teamleden</a:t>
            </a:r>
            <a:r>
              <a:rPr lang="en-US" sz="1800">
                <a:ea typeface="Calibri"/>
                <a:cs typeface="Calibri"/>
              </a:rPr>
              <a:t> continue </a:t>
            </a:r>
            <a:r>
              <a:rPr lang="en-US" sz="1800" err="1">
                <a:ea typeface="Calibri"/>
                <a:cs typeface="Calibri"/>
              </a:rPr>
              <a:t>te</a:t>
            </a:r>
            <a:r>
              <a:rPr lang="en-US" sz="1800">
                <a:ea typeface="Calibri"/>
                <a:cs typeface="Calibri"/>
              </a:rPr>
              <a:t> </a:t>
            </a:r>
            <a:r>
              <a:rPr lang="en-US" sz="1800" err="1">
                <a:ea typeface="Calibri"/>
                <a:cs typeface="Calibri"/>
              </a:rPr>
              <a:t>coachen</a:t>
            </a:r>
            <a:r>
              <a:rPr lang="en-US" sz="1800">
                <a:ea typeface="Calibri"/>
                <a:cs typeface="Calibri"/>
              </a:rPr>
              <a:t> </a:t>
            </a:r>
            <a:r>
              <a:rPr lang="en-US" sz="1800" err="1">
                <a:ea typeface="Calibri"/>
                <a:cs typeface="Calibri"/>
              </a:rPr>
              <a:t>en</a:t>
            </a:r>
            <a:r>
              <a:rPr lang="en-US" sz="1800">
                <a:ea typeface="Calibri"/>
                <a:cs typeface="Calibri"/>
              </a:rPr>
              <a:t> </a:t>
            </a:r>
            <a:r>
              <a:rPr lang="en-US" sz="1800" err="1">
                <a:ea typeface="Calibri"/>
                <a:cs typeface="Calibri"/>
              </a:rPr>
              <a:t>te</a:t>
            </a:r>
            <a:r>
              <a:rPr lang="en-US" sz="1800">
                <a:ea typeface="Calibri"/>
                <a:cs typeface="Calibri"/>
              </a:rPr>
              <a:t> </a:t>
            </a:r>
            <a:r>
              <a:rPr lang="en-US" sz="1800" err="1">
                <a:ea typeface="Calibri"/>
                <a:cs typeface="Calibri"/>
              </a:rPr>
              <a:t>stimuleren</a:t>
            </a:r>
            <a:r>
              <a:rPr lang="en-US" sz="1800">
                <a:ea typeface="Calibri"/>
                <a:cs typeface="Calibri"/>
              </a:rPr>
              <a:t> door </a:t>
            </a:r>
            <a:r>
              <a:rPr lang="en-US" sz="1800" err="1">
                <a:ea typeface="Calibri"/>
                <a:cs typeface="Calibri"/>
              </a:rPr>
              <a:t>middel</a:t>
            </a:r>
            <a:r>
              <a:rPr lang="en-US" sz="1800">
                <a:ea typeface="Calibri"/>
                <a:cs typeface="Calibri"/>
              </a:rPr>
              <a:t> van </a:t>
            </a:r>
            <a:r>
              <a:rPr lang="en-US" sz="1800" err="1">
                <a:ea typeface="Calibri"/>
                <a:cs typeface="Calibri"/>
              </a:rPr>
              <a:t>bijvoorbeeld</a:t>
            </a:r>
            <a:r>
              <a:rPr lang="en-US" sz="1800">
                <a:ea typeface="Calibri"/>
                <a:cs typeface="Calibri"/>
              </a:rPr>
              <a:t> </a:t>
            </a:r>
            <a:r>
              <a:rPr lang="en-US" sz="1800" err="1">
                <a:ea typeface="Calibri"/>
                <a:cs typeface="Calibri"/>
              </a:rPr>
              <a:t>klassenbezoeken</a:t>
            </a:r>
            <a:r>
              <a:rPr lang="en-US" sz="1800">
                <a:ea typeface="Calibri"/>
                <a:cs typeface="Calibri"/>
              </a:rPr>
              <a:t> </a:t>
            </a:r>
            <a:r>
              <a:rPr lang="en-US" sz="1800" err="1">
                <a:ea typeface="Calibri"/>
                <a:cs typeface="Calibri"/>
              </a:rPr>
              <a:t>en</a:t>
            </a:r>
            <a:r>
              <a:rPr lang="en-US" sz="1800">
                <a:ea typeface="Calibri"/>
                <a:cs typeface="Calibri"/>
              </a:rPr>
              <a:t> (in)</a:t>
            </a:r>
            <a:r>
              <a:rPr lang="en-US" sz="1800" err="1">
                <a:ea typeface="Calibri"/>
                <a:cs typeface="Calibri"/>
              </a:rPr>
              <a:t>formele</a:t>
            </a:r>
          </a:p>
          <a:p>
            <a:pPr marL="0" indent="0">
              <a:buNone/>
            </a:pPr>
            <a:r>
              <a:rPr lang="en-US" sz="1800">
                <a:ea typeface="Calibri"/>
                <a:cs typeface="Calibri"/>
              </a:rPr>
              <a:t>     </a:t>
            </a:r>
            <a:r>
              <a:rPr lang="en-US" sz="1800" err="1">
                <a:ea typeface="Calibri"/>
                <a:cs typeface="Calibri"/>
              </a:rPr>
              <a:t>gesprekken</a:t>
            </a:r>
            <a:endParaRPr lang="en-US" sz="1800">
              <a:ea typeface="Calibri"/>
              <a:cs typeface="Calibri"/>
            </a:endParaRPr>
          </a:p>
          <a:p>
            <a:r>
              <a:rPr lang="en-US" sz="1800">
                <a:cs typeface="Calibri"/>
              </a:rPr>
              <a:t>van </a:t>
            </a:r>
            <a:r>
              <a:rPr lang="en-US" sz="1800" err="1">
                <a:cs typeface="Calibri"/>
              </a:rPr>
              <a:t>en</a:t>
            </a:r>
            <a:r>
              <a:rPr lang="en-US" sz="1800">
                <a:cs typeface="Calibri"/>
              </a:rPr>
              <a:t> met </a:t>
            </a:r>
            <a:r>
              <a:rPr lang="en-US" sz="1800" err="1">
                <a:cs typeface="Calibri"/>
              </a:rPr>
              <a:t>elkaar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te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leren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en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onderling</a:t>
            </a:r>
            <a:r>
              <a:rPr lang="en-US" sz="1800"/>
              <a:t> </a:t>
            </a:r>
            <a:r>
              <a:rPr lang="en-US" sz="1800" err="1"/>
              <a:t>kennis</a:t>
            </a:r>
            <a:r>
              <a:rPr lang="en-US" sz="1800"/>
              <a:t> </a:t>
            </a:r>
            <a:r>
              <a:rPr lang="en-US" sz="1800" err="1"/>
              <a:t>te</a:t>
            </a:r>
            <a:r>
              <a:rPr lang="en-US" sz="1800"/>
              <a:t> </a:t>
            </a:r>
            <a:r>
              <a:rPr lang="en-US" sz="1800" err="1"/>
              <a:t>delen</a:t>
            </a:r>
            <a:endParaRPr lang="en-US" sz="1800">
              <a:cs typeface="Calibri"/>
            </a:endParaRPr>
          </a:p>
          <a:p>
            <a:r>
              <a:rPr lang="en-US" sz="1800">
                <a:cs typeface="Calibri"/>
              </a:rPr>
              <a:t>het team om input </a:t>
            </a:r>
            <a:r>
              <a:rPr lang="en-US" sz="1800" err="1">
                <a:cs typeface="Calibri"/>
              </a:rPr>
              <a:t>te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vragen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en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te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betrekken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bij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onderwerpen</a:t>
            </a:r>
            <a:r>
              <a:rPr lang="en-US" sz="1800">
                <a:cs typeface="Calibri"/>
              </a:rPr>
              <a:t> die </a:t>
            </a:r>
            <a:r>
              <a:rPr lang="en-US" sz="1800" err="1">
                <a:cs typeface="Calibri"/>
              </a:rPr>
              <a:t>belangrijk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zijn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voor</a:t>
            </a:r>
            <a:r>
              <a:rPr lang="en-US" sz="1800">
                <a:cs typeface="Calibri"/>
              </a:rPr>
              <a:t> de school- </a:t>
            </a:r>
            <a:r>
              <a:rPr lang="en-US" sz="1800" err="1">
                <a:cs typeface="Calibri"/>
              </a:rPr>
              <a:t>en</a:t>
            </a:r>
            <a:r>
              <a:rPr lang="en-US" sz="1800">
                <a:cs typeface="Calibri"/>
              </a:rPr>
              <a:t>  </a:t>
            </a:r>
            <a:r>
              <a:rPr lang="en-US" sz="1800" err="1">
                <a:cs typeface="Calibri"/>
              </a:rPr>
              <a:t>teamontwikkeling</a:t>
            </a:r>
            <a:endParaRPr lang="en-US" sz="1800" err="1">
              <a:ea typeface="Calibri"/>
              <a:cs typeface="Calibri"/>
            </a:endParaRPr>
          </a:p>
          <a:p>
            <a:endParaRPr lang="en-US" sz="1800" b="1">
              <a:cs typeface="Calibri"/>
            </a:endParaRPr>
          </a:p>
          <a:p>
            <a:pPr marL="0" indent="0">
              <a:buNone/>
            </a:pPr>
            <a:r>
              <a:rPr lang="en-US" sz="1800" b="1">
                <a:cs typeface="Calibri"/>
              </a:rPr>
              <a:t>Wat er toe </a:t>
            </a:r>
            <a:r>
              <a:rPr lang="en-US" sz="1800" b="1" err="1">
                <a:cs typeface="Calibri" panose="020F0502020204030204"/>
              </a:rPr>
              <a:t>leidt</a:t>
            </a:r>
            <a:r>
              <a:rPr lang="en-US" sz="1800" b="1">
                <a:cs typeface="Calibri" panose="020F0502020204030204"/>
              </a:rPr>
              <a:t> </a:t>
            </a:r>
            <a:r>
              <a:rPr lang="en-US" sz="1800" b="1" err="1">
                <a:cs typeface="Calibri" panose="020F0502020204030204"/>
              </a:rPr>
              <a:t>dat</a:t>
            </a:r>
            <a:r>
              <a:rPr lang="en-US" sz="1800" b="1">
                <a:cs typeface="Calibri" panose="020F0502020204030204"/>
              </a:rPr>
              <a:t>:</a:t>
            </a:r>
            <a:endParaRPr lang="en-US" sz="1800" b="1">
              <a:ea typeface="Calibri"/>
              <a:cs typeface="Calibri" panose="020F0502020204030204"/>
            </a:endParaRPr>
          </a:p>
          <a:p>
            <a:r>
              <a:rPr lang="en-US" sz="1800">
                <a:cs typeface="Calibri" panose="020F0502020204030204"/>
              </a:rPr>
              <a:t> de </a:t>
            </a:r>
            <a:r>
              <a:rPr lang="en-US" sz="1800" err="1">
                <a:cs typeface="Calibri" panose="020F0502020204030204"/>
              </a:rPr>
              <a:t>teamleden</a:t>
            </a:r>
            <a:r>
              <a:rPr lang="en-US" sz="1800">
                <a:cs typeface="Calibri" panose="020F0502020204030204"/>
              </a:rPr>
              <a:t> </a:t>
            </a:r>
            <a:r>
              <a:rPr lang="en-US" sz="1800" err="1">
                <a:cs typeface="Calibri" panose="020F0502020204030204"/>
              </a:rPr>
              <a:t>zich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betrokken</a:t>
            </a:r>
            <a:r>
              <a:rPr lang="en-US" sz="1800">
                <a:cs typeface="Calibri" panose="020F0502020204030204"/>
              </a:rPr>
              <a:t> </a:t>
            </a:r>
            <a:r>
              <a:rPr lang="en-US" sz="1800" err="1">
                <a:cs typeface="Calibri" panose="020F0502020204030204"/>
              </a:rPr>
              <a:t>en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verantwoordelijk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voelen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bij</a:t>
            </a:r>
            <a:r>
              <a:rPr lang="en-US" sz="1800">
                <a:cs typeface="Calibri" panose="020F0502020204030204"/>
              </a:rPr>
              <a:t> de </a:t>
            </a:r>
            <a:r>
              <a:rPr lang="en-US" sz="1800" err="1">
                <a:cs typeface="Calibri" panose="020F0502020204030204"/>
              </a:rPr>
              <a:t>schoolontwikkeling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en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besluitvorming</a:t>
            </a:r>
            <a:endParaRPr lang="en-US" sz="1800">
              <a:cs typeface="Calibri" panose="020F0502020204030204"/>
            </a:endParaRPr>
          </a:p>
          <a:p>
            <a:r>
              <a:rPr lang="en-US" sz="1800">
                <a:cs typeface="Calibri" panose="020F0502020204030204"/>
              </a:rPr>
              <a:t> er </a:t>
            </a:r>
            <a:r>
              <a:rPr lang="en-US" sz="1800" err="1">
                <a:cs typeface="Calibri" panose="020F0502020204030204"/>
              </a:rPr>
              <a:t>een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professionele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schoolcultuur</a:t>
            </a:r>
            <a:r>
              <a:rPr lang="en-US" sz="1800">
                <a:cs typeface="Calibri" panose="020F0502020204030204"/>
              </a:rPr>
              <a:t> is, </a:t>
            </a:r>
            <a:r>
              <a:rPr lang="en-US" sz="1800" err="1">
                <a:cs typeface="Calibri" panose="020F0502020204030204"/>
              </a:rPr>
              <a:t>gericht</a:t>
            </a:r>
            <a:r>
              <a:rPr lang="en-US" sz="1800">
                <a:cs typeface="Calibri" panose="020F0502020204030204"/>
              </a:rPr>
              <a:t> op </a:t>
            </a:r>
            <a:r>
              <a:rPr lang="en-US" sz="1800" err="1">
                <a:cs typeface="Calibri" panose="020F0502020204030204"/>
              </a:rPr>
              <a:t>ieders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ontwikkeling</a:t>
            </a:r>
            <a:endParaRPr lang="en-US" sz="1800" err="1">
              <a:ea typeface="Calibri"/>
              <a:cs typeface="Calibri" panose="020F0502020204030204"/>
            </a:endParaRPr>
          </a:p>
          <a:p>
            <a:r>
              <a:rPr lang="en-US" sz="1800">
                <a:cs typeface="Calibri" panose="020F0502020204030204"/>
              </a:rPr>
              <a:t> </a:t>
            </a:r>
            <a:r>
              <a:rPr lang="en-US" sz="1800" err="1">
                <a:cs typeface="Calibri" panose="020F0502020204030204"/>
              </a:rPr>
              <a:t>teamleden</a:t>
            </a:r>
            <a:r>
              <a:rPr lang="en-US" sz="1800">
                <a:cs typeface="Calibri" panose="020F0502020204030204"/>
              </a:rPr>
              <a:t> </a:t>
            </a:r>
            <a:r>
              <a:rPr lang="en-US" sz="1800" err="1">
                <a:ea typeface="+mn-lt"/>
                <a:cs typeface="+mn-lt"/>
              </a:rPr>
              <a:t>zich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gesteund</a:t>
            </a:r>
            <a:r>
              <a:rPr lang="en-US" sz="1800">
                <a:ea typeface="+mn-lt"/>
                <a:cs typeface="+mn-lt"/>
              </a:rPr>
              <a:t>, </a:t>
            </a:r>
            <a:r>
              <a:rPr lang="en-US" sz="1800" err="1">
                <a:ea typeface="+mn-lt"/>
                <a:cs typeface="+mn-lt"/>
              </a:rPr>
              <a:t>gecoacht</a:t>
            </a:r>
            <a:r>
              <a:rPr lang="en-US" sz="1800">
                <a:ea typeface="+mn-lt"/>
                <a:cs typeface="+mn-lt"/>
              </a:rPr>
              <a:t> </a:t>
            </a:r>
            <a:r>
              <a:rPr lang="en-US" sz="1800" err="1">
                <a:ea typeface="+mn-lt"/>
                <a:cs typeface="+mn-lt"/>
              </a:rPr>
              <a:t>en</a:t>
            </a:r>
            <a:r>
              <a:rPr lang="en-US" sz="1800">
                <a:ea typeface="+mn-lt"/>
                <a:cs typeface="+mn-lt"/>
              </a:rPr>
              <a:t> </a:t>
            </a:r>
            <a:r>
              <a:rPr lang="en-US" sz="1800" err="1">
                <a:ea typeface="+mn-lt"/>
                <a:cs typeface="+mn-lt"/>
              </a:rPr>
              <a:t>gestimuleerd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weten</a:t>
            </a:r>
            <a:r>
              <a:rPr lang="en-US" sz="1800">
                <a:ea typeface="+mn-lt"/>
                <a:cs typeface="+mn-lt"/>
              </a:rPr>
              <a:t> door de </a:t>
            </a:r>
            <a:r>
              <a:rPr lang="en-US" sz="1800" err="1">
                <a:ea typeface="+mn-lt"/>
                <a:cs typeface="+mn-lt"/>
              </a:rPr>
              <a:t>directie</a:t>
            </a:r>
            <a:endParaRPr lang="en-US" sz="1800">
              <a:ea typeface="+mn-lt"/>
              <a:cs typeface="+mn-lt"/>
            </a:endParaRPr>
          </a:p>
          <a:p>
            <a:endParaRPr lang="en-US" sz="1800">
              <a:ea typeface="Calibri"/>
              <a:cs typeface="Calibri" panose="020F0502020204030204"/>
            </a:endParaRPr>
          </a:p>
          <a:p>
            <a:pPr marL="0" indent="0">
              <a:buNone/>
            </a:pPr>
            <a:r>
              <a:rPr lang="en-US" sz="1800">
                <a:cs typeface="Calibri" panose="020F0502020204030204"/>
              </a:rPr>
              <a:t>--&gt; </a:t>
            </a:r>
            <a:r>
              <a:rPr lang="en-US" sz="1800" err="1">
                <a:cs typeface="Calibri" panose="020F0502020204030204"/>
              </a:rPr>
              <a:t>Zodat</a:t>
            </a:r>
            <a:r>
              <a:rPr lang="en-US" sz="1800">
                <a:cs typeface="Calibri" panose="020F0502020204030204"/>
              </a:rPr>
              <a:t> we </a:t>
            </a:r>
            <a:r>
              <a:rPr lang="en-US" sz="1800" err="1">
                <a:cs typeface="Calibri" panose="020F0502020204030204"/>
              </a:rPr>
              <a:t>gezien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worden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als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een</a:t>
            </a:r>
            <a:r>
              <a:rPr lang="en-US" sz="1800">
                <a:cs typeface="Calibri" panose="020F0502020204030204"/>
              </a:rPr>
              <a:t> team </a:t>
            </a:r>
            <a:r>
              <a:rPr lang="en-US" sz="1800" err="1">
                <a:cs typeface="Calibri" panose="020F0502020204030204"/>
              </a:rPr>
              <a:t>dat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leren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en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samenwerken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hoog</a:t>
            </a:r>
            <a:r>
              <a:rPr lang="en-US" sz="1800">
                <a:cs typeface="Calibri" panose="020F0502020204030204"/>
              </a:rPr>
              <a:t> in het </a:t>
            </a:r>
            <a:r>
              <a:rPr lang="en-US" sz="1800" err="1">
                <a:cs typeface="Calibri" panose="020F0502020204030204"/>
              </a:rPr>
              <a:t>vaandel</a:t>
            </a:r>
            <a:r>
              <a:rPr lang="en-US" sz="1800">
                <a:cs typeface="Calibri" panose="020F0502020204030204"/>
              </a:rPr>
              <a:t> </a:t>
            </a:r>
            <a:r>
              <a:rPr lang="en-US" sz="1800" err="1">
                <a:cs typeface="Calibri" panose="020F0502020204030204"/>
              </a:rPr>
              <a:t>heeft</a:t>
            </a:r>
            <a:r>
              <a:rPr lang="en-US" sz="1800">
                <a:cs typeface="Calibri" panose="020F0502020204030204"/>
              </a:rPr>
              <a:t> </a:t>
            </a:r>
            <a:r>
              <a:rPr lang="en-US" sz="1800" err="1">
                <a:cs typeface="Calibri" panose="020F0502020204030204"/>
              </a:rPr>
              <a:t>staan</a:t>
            </a:r>
            <a:r>
              <a:rPr lang="en-US" sz="1800">
                <a:cs typeface="Calibri" panose="020F0502020204030204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460454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C8A66E-7534-49D1-9CD5-605EDA0BD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/>
              <a:t>Pijler 3 -  Financieel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371607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59B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F694F4-2387-4553-9622-E19BB7A35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err="1"/>
              <a:t>Financiële</a:t>
            </a:r>
            <a:r>
              <a:rPr lang="en-US" sz="5400" b="1"/>
              <a:t> </a:t>
            </a:r>
            <a:r>
              <a:rPr lang="en-US" sz="5400" b="1" err="1"/>
              <a:t>continuïteit</a:t>
            </a:r>
            <a:r>
              <a:rPr lang="en-US" sz="5400" b="1"/>
              <a:t> 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217908-290E-4AED-A6A3-3970CA4BD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l-NL" sz="1800" b="1">
                <a:cs typeface="Calibri" panose="020F0502020204030204"/>
              </a:rPr>
              <a:t>Dit doen we door:</a:t>
            </a:r>
          </a:p>
          <a:p>
            <a:r>
              <a:rPr lang="nl-NL" sz="1800"/>
              <a:t>financiële middelen zo in te zetten dat aan de doelen van de school en het bestuur wordt voldaan</a:t>
            </a:r>
            <a:endParaRPr lang="nl-NL" sz="1800">
              <a:cs typeface="Calibri"/>
            </a:endParaRPr>
          </a:p>
          <a:p>
            <a:r>
              <a:rPr lang="nl-NL" sz="1800"/>
              <a:t>in te steken op een sluitende meerjarenbegroting</a:t>
            </a:r>
            <a:endParaRPr lang="nl-NL" sz="1800">
              <a:cs typeface="Calibri"/>
            </a:endParaRPr>
          </a:p>
          <a:p>
            <a:pPr>
              <a:lnSpc>
                <a:spcPct val="110000"/>
              </a:lnSpc>
            </a:pPr>
            <a:r>
              <a:rPr lang="nl-NL" sz="1800"/>
              <a:t>financiële reserves aan te houden voor onvoorziene investeringen</a:t>
            </a:r>
            <a:endParaRPr lang="nl-NL" sz="1800">
              <a:cs typeface="Calibri" panose="020F0502020204030204"/>
            </a:endParaRPr>
          </a:p>
          <a:p>
            <a:pPr>
              <a:lnSpc>
                <a:spcPct val="110000"/>
              </a:lnSpc>
            </a:pPr>
            <a:r>
              <a:rPr lang="nl-NL" sz="1800"/>
              <a:t>helder te communiceren en ons te verantwoorden in het financieel jaarverslag</a:t>
            </a:r>
            <a:endParaRPr lang="nl-NL" sz="1800">
              <a:cs typeface="Calibri" panose="020F0502020204030204"/>
            </a:endParaRPr>
          </a:p>
          <a:p>
            <a:pPr marL="0" indent="0">
              <a:lnSpc>
                <a:spcPct val="110000"/>
              </a:lnSpc>
              <a:buNone/>
            </a:pPr>
            <a:endParaRPr lang="nl-NL" sz="1800">
              <a:cs typeface="Calibri" panose="020F0502020204030204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nl-NL" sz="1800" b="1">
                <a:cs typeface="Calibri" panose="020F0502020204030204"/>
              </a:rPr>
              <a:t>Wat er toe leidt dat:</a:t>
            </a:r>
          </a:p>
          <a:p>
            <a:r>
              <a:rPr lang="nl-NL" sz="1800">
                <a:ea typeface="+mn-lt"/>
                <a:cs typeface="+mn-lt"/>
              </a:rPr>
              <a:t>we een financieel gezonde school zijn en de continuïteit van de stichting op lange termijn wordt gewaarborgd</a:t>
            </a:r>
          </a:p>
          <a:p>
            <a:endParaRPr lang="nl-NL" sz="1800">
              <a:cs typeface="Calibri" panose="020F0502020204030204"/>
            </a:endParaRPr>
          </a:p>
          <a:p>
            <a:pPr marL="0" indent="0">
              <a:buNone/>
            </a:pPr>
            <a:r>
              <a:rPr lang="nl-NL" sz="1800">
                <a:cs typeface="Calibri" panose="020F0502020204030204"/>
              </a:rPr>
              <a:t>--&gt; Zodat we gekend worden als een aantrekkelijke werkgever voor ons personeel en een uitstekende keuze voor nieuwe ouders.</a:t>
            </a:r>
          </a:p>
          <a:p>
            <a:pPr marL="0" indent="0">
              <a:lnSpc>
                <a:spcPct val="110000"/>
              </a:lnSpc>
              <a:buNone/>
            </a:pPr>
            <a:endParaRPr lang="nl-NL" sz="18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21190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59B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929BB7-8221-4CB6-BBF1-3782C0DA4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err="1"/>
              <a:t>Veilig</a:t>
            </a:r>
            <a:r>
              <a:rPr lang="en-US" sz="5400" b="1"/>
              <a:t>, </a:t>
            </a:r>
            <a:r>
              <a:rPr lang="en-US" sz="5400" b="1" err="1"/>
              <a:t>duurzaam</a:t>
            </a:r>
            <a:r>
              <a:rPr lang="en-US" sz="5400" b="1"/>
              <a:t> </a:t>
            </a:r>
            <a:r>
              <a:rPr lang="en-US" sz="5400" b="1" err="1"/>
              <a:t>en</a:t>
            </a:r>
            <a:r>
              <a:rPr lang="en-US" sz="5400" b="1"/>
              <a:t> </a:t>
            </a:r>
            <a:r>
              <a:rPr lang="en-US" sz="5400" b="1" err="1"/>
              <a:t>maatschappelijk</a:t>
            </a:r>
            <a:endParaRPr lang="en-US" sz="5400" b="1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7E628B1-FC96-4B00-B6CC-5884A8BB0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l-NL" sz="1800" b="1">
                <a:cs typeface="Calibri" panose="020F0502020204030204"/>
              </a:rPr>
              <a:t>Dit doen we door:</a:t>
            </a:r>
          </a:p>
          <a:p>
            <a:pPr>
              <a:lnSpc>
                <a:spcPct val="100000"/>
              </a:lnSpc>
            </a:pPr>
            <a:r>
              <a:rPr lang="nl-NL" sz="1800">
                <a:cs typeface="Calibri" panose="020F0502020204030204"/>
              </a:rPr>
              <a:t>veel aandacht te geven aan een veilig en aantrekkelijk gebouw</a:t>
            </a:r>
            <a:endParaRPr lang="nl-NL" sz="1800"/>
          </a:p>
          <a:p>
            <a:pPr>
              <a:lnSpc>
                <a:spcPct val="100000"/>
              </a:lnSpc>
            </a:pPr>
            <a:r>
              <a:rPr lang="nl-NL" sz="1800"/>
              <a:t>onze huisvesting duurzaam te beheren</a:t>
            </a:r>
            <a:endParaRPr lang="nl-NL" sz="1800"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nl-NL" sz="1800"/>
              <a:t>onze huisvesting maatschappelijk verantwoord te beheren en open te stellen voor huurders in de regio</a:t>
            </a:r>
            <a:endParaRPr lang="nl-NL" sz="1800">
              <a:cs typeface="Calibri"/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1800">
              <a:cs typeface="Calibri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nl-NL" sz="1800" b="1">
                <a:cs typeface="Calibri"/>
              </a:rPr>
              <a:t>Wat er toe leidt dat: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nl-NL" sz="1800">
                <a:ea typeface="+mn-lt"/>
                <a:cs typeface="+mn-lt"/>
              </a:rPr>
              <a:t>we een omgeving en gebouw bieden waarin zowel leerlingen als leerkrachten optimaal, veilig en met plezier naar school gaan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nl-NL" sz="1800">
                <a:ea typeface="+mn-lt"/>
                <a:cs typeface="+mn-lt"/>
              </a:rPr>
              <a:t>we samenwerken met andere partners in de regio zoals opvang en welzijnswerk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nl-NL" sz="1800">
                <a:ea typeface="+mn-lt"/>
                <a:cs typeface="+mn-lt"/>
              </a:rPr>
              <a:t>we een centrumfunctie te vervullen</a:t>
            </a:r>
            <a:endParaRPr lang="nl-NL" sz="1800">
              <a:cs typeface="Calibri"/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1800">
              <a:cs typeface="Calibri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nl-NL" sz="1800">
                <a:cs typeface="Calibri"/>
              </a:rPr>
              <a:t>--&gt; Zodat we gezien worden als een school met een brede maatschappelijke functie.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endParaRPr lang="nl-NL" sz="1800">
              <a:cs typeface="Calibri"/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1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790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Breedbeeld</PresentationFormat>
  <Slides>16</Slides>
  <Notes>9</Notes>
  <HiddenSlides>0</HiddenSlide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17" baseType="lpstr">
      <vt:lpstr>Kantoorthema</vt:lpstr>
      <vt:lpstr>De visie van onze school</vt:lpstr>
      <vt:lpstr>Waarom een (aangepaste) visie?</vt:lpstr>
      <vt:lpstr>Onze visie  </vt:lpstr>
      <vt:lpstr>Onze visie in pijlers</vt:lpstr>
      <vt:lpstr>Pijler 1 - Onderwijs</vt:lpstr>
      <vt:lpstr>Het onderwijs waar wij naar streven</vt:lpstr>
      <vt:lpstr>Persoonlijke ontwikkeling en groei </vt:lpstr>
      <vt:lpstr>Burgerschap</vt:lpstr>
      <vt:lpstr>Ta(a)lrijk</vt:lpstr>
      <vt:lpstr>Samen met ouders</vt:lpstr>
      <vt:lpstr>ICT &amp; mediawijsheid</vt:lpstr>
      <vt:lpstr>Pijler 2 - Team</vt:lpstr>
      <vt:lpstr>Ontwikkeling, groei en  betrokkenheid</vt:lpstr>
      <vt:lpstr>Pijler 3 -  Financieel</vt:lpstr>
      <vt:lpstr>Financiële continuïteit </vt:lpstr>
      <vt:lpstr>Veilig, duurzaam en maatschappelijk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Visie Sint Vitusschool</dc:title>
  <dc:creator>Alex Barten</dc:creator>
  <cp:revision>3</cp:revision>
  <dcterms:created xsi:type="dcterms:W3CDTF">2019-05-08T20:08:48Z</dcterms:created>
  <dcterms:modified xsi:type="dcterms:W3CDTF">2023-02-06T12:39:42Z</dcterms:modified>
</cp:coreProperties>
</file>